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 id="2147483700" r:id="rId4"/>
  </p:sldMasterIdLst>
  <p:sldIdLst>
    <p:sldId id="256" r:id="rId5"/>
    <p:sldId id="258" r:id="rId6"/>
    <p:sldId id="259"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60" r:id="rId21"/>
    <p:sldId id="261" r:id="rId22"/>
    <p:sldId id="262" r:id="rId23"/>
    <p:sldId id="263" r:id="rId24"/>
    <p:sldId id="286" r:id="rId25"/>
    <p:sldId id="285" r:id="rId26"/>
    <p:sldId id="271" r:id="rId27"/>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38"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39"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1"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42"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43"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44"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46"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47"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48"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49"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50"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51"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2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2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3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3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7"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3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4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4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4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14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15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5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15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15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16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8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8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8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8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9"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9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19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19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19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19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19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0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0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20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0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0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21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1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21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21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21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21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21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39"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4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22"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4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24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6"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25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25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5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5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5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5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6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IN" sz="3200" b="0" strike="noStrike" spc="-1">
              <a:latin typeface="Arial"/>
            </a:endParaRPr>
          </a:p>
        </p:txBody>
      </p:sp>
      <p:sp>
        <p:nvSpPr>
          <p:cNvPr id="26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6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6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26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
        <p:nvSpPr>
          <p:cNvPr id="26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6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IN" sz="3200" b="0" strike="noStrike" spc="-1">
              <a:latin typeface="Arial"/>
            </a:endParaRPr>
          </a:p>
        </p:txBody>
      </p:sp>
      <p:sp>
        <p:nvSpPr>
          <p:cNvPr id="26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IN" sz="3200" b="0" strike="noStrike" spc="-1">
              <a:latin typeface="Arial"/>
            </a:endParaRPr>
          </a:p>
        </p:txBody>
      </p:sp>
      <p:sp>
        <p:nvSpPr>
          <p:cNvPr id="27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IN" sz="3200" b="0" strike="noStrike" spc="-1">
              <a:latin typeface="Arial"/>
            </a:endParaRPr>
          </a:p>
        </p:txBody>
      </p:sp>
      <p:sp>
        <p:nvSpPr>
          <p:cNvPr id="27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IN" sz="3200" b="0" strike="noStrike" spc="-1">
              <a:latin typeface="Arial"/>
            </a:endParaRPr>
          </a:p>
        </p:txBody>
      </p:sp>
      <p:sp>
        <p:nvSpPr>
          <p:cNvPr id="27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IN" sz="3200" b="0" strike="noStrike" spc="-1">
              <a:latin typeface="Arial"/>
            </a:endParaRPr>
          </a:p>
        </p:txBody>
      </p:sp>
      <p:sp>
        <p:nvSpPr>
          <p:cNvPr id="27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27"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IN" sz="3200" b="0" strike="noStrike" spc="-1">
              <a:latin typeface="Arial"/>
            </a:endParaRPr>
          </a:p>
        </p:txBody>
      </p:sp>
      <p:sp>
        <p:nvSpPr>
          <p:cNvPr id="28"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3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IN" sz="3200" b="0" strike="noStrike" spc="-1">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IN" sz="3200" b="0" strike="noStrike" spc="-1">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IN" sz="3200" b="0" strike="noStrike" spc="-1">
              <a:latin typeface="Arial"/>
            </a:endParaRPr>
          </a:p>
        </p:txBody>
      </p:sp>
      <p:sp>
        <p:nvSpPr>
          <p:cNvPr id="36"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781A1"/>
            </a:gs>
            <a:gs pos="100000">
              <a:srgbClr val="1D4C7A"/>
            </a:gs>
          </a:gsLst>
          <a:lin ang="8100000"/>
        </a:gradFill>
        <a:effectLst/>
      </p:bgPr>
    </p:bg>
    <p:spTree>
      <p:nvGrpSpPr>
        <p:cNvPr id="1" name=""/>
        <p:cNvGrpSpPr/>
        <p:nvPr/>
      </p:nvGrpSpPr>
      <p:grpSpPr>
        <a:xfrm>
          <a:off x="0" y="0"/>
          <a:ext cx="0" cy="0"/>
          <a:chOff x="0" y="0"/>
          <a:chExt cx="0" cy="0"/>
        </a:xfrm>
      </p:grpSpPr>
      <p:grpSp>
        <p:nvGrpSpPr>
          <p:cNvPr id="16" name="Group 1"/>
          <p:cNvGrpSpPr/>
          <p:nvPr/>
        </p:nvGrpSpPr>
        <p:grpSpPr>
          <a:xfrm>
            <a:off x="0" y="0"/>
            <a:ext cx="9142200" cy="5141880"/>
            <a:chOff x="0" y="0"/>
            <a:chExt cx="9142200" cy="5141880"/>
          </a:xfrm>
        </p:grpSpPr>
        <p:sp>
          <p:nvSpPr>
            <p:cNvPr id="17" name="CustomShape 2"/>
            <p:cNvSpPr/>
            <p:nvPr/>
          </p:nvSpPr>
          <p:spPr>
            <a:xfrm>
              <a:off x="7804440" y="3246840"/>
              <a:ext cx="1337760" cy="1786680"/>
            </a:xfrm>
            <a:custGeom>
              <a:avLst/>
              <a:gdLst/>
              <a:ahLst/>
              <a:cxnLst/>
              <a:rect l="l" t="t" r="r" b="b"/>
              <a:pathLst>
                <a:path w="12799" h="17087">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 name="CustomShape 3"/>
            <p:cNvSpPr/>
            <p:nvPr/>
          </p:nvSpPr>
          <p:spPr>
            <a:xfrm>
              <a:off x="6075720" y="4536360"/>
              <a:ext cx="785160" cy="605520"/>
            </a:xfrm>
            <a:custGeom>
              <a:avLst/>
              <a:gdLst/>
              <a:ahLst/>
              <a:cxnLst/>
              <a:rect l="l" t="t" r="r" b="b"/>
              <a:pathLst>
                <a:path w="7520" h="5802">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3" name="CustomShape 4"/>
            <p:cNvSpPr/>
            <p:nvPr/>
          </p:nvSpPr>
          <p:spPr>
            <a:xfrm>
              <a:off x="0" y="0"/>
              <a:ext cx="3386880" cy="5072400"/>
            </a:xfrm>
            <a:custGeom>
              <a:avLst/>
              <a:gdLst/>
              <a:ahLst/>
              <a:cxnLst/>
              <a:rect l="l" t="t" r="r" b="b"/>
              <a:pathLst>
                <a:path w="32375" h="48482">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4" name="CustomShape 5"/>
            <p:cNvSpPr/>
            <p:nvPr/>
          </p:nvSpPr>
          <p:spPr>
            <a:xfrm>
              <a:off x="7809120" y="0"/>
              <a:ext cx="541080" cy="406440"/>
            </a:xfrm>
            <a:custGeom>
              <a:avLst/>
              <a:gdLst/>
              <a:ahLst/>
              <a:cxnLst/>
              <a:rect l="l" t="t" r="r" b="b"/>
              <a:pathLst>
                <a:path w="5188" h="3902">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5" name="CustomShape 6"/>
            <p:cNvSpPr/>
            <p:nvPr/>
          </p:nvSpPr>
          <p:spPr>
            <a:xfrm>
              <a:off x="6815160" y="0"/>
              <a:ext cx="545040" cy="406440"/>
            </a:xfrm>
            <a:custGeom>
              <a:avLst/>
              <a:gdLst/>
              <a:ahLst/>
              <a:cxnLst/>
              <a:rect l="l" t="t" r="r" b="b"/>
              <a:pathLst>
                <a:path w="5223" h="3902">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6" name="CustomShape 7"/>
            <p:cNvSpPr/>
            <p:nvPr/>
          </p:nvSpPr>
          <p:spPr>
            <a:xfrm>
              <a:off x="1113120" y="4538520"/>
              <a:ext cx="1031760" cy="603000"/>
            </a:xfrm>
            <a:custGeom>
              <a:avLst/>
              <a:gdLst/>
              <a:ahLst/>
              <a:cxnLst/>
              <a:rect l="l" t="t" r="r" b="b"/>
              <a:pathLst>
                <a:path w="9875" h="578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7" name="CustomShape 8"/>
            <p:cNvSpPr/>
            <p:nvPr/>
          </p:nvSpPr>
          <p:spPr>
            <a:xfrm>
              <a:off x="3845520" y="4533840"/>
              <a:ext cx="1778400" cy="608040"/>
            </a:xfrm>
            <a:custGeom>
              <a:avLst/>
              <a:gdLst/>
              <a:ahLst/>
              <a:cxnLst/>
              <a:rect l="l" t="t" r="r" b="b"/>
              <a:pathLst>
                <a:path w="17007" h="5825">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8" name="CustomShape 9"/>
            <p:cNvSpPr/>
            <p:nvPr/>
          </p:nvSpPr>
          <p:spPr>
            <a:xfrm>
              <a:off x="8300880" y="0"/>
              <a:ext cx="841320" cy="1291320"/>
            </a:xfrm>
            <a:custGeom>
              <a:avLst/>
              <a:gdLst/>
              <a:ahLst/>
              <a:cxnLst/>
              <a:rect l="l" t="t" r="r" b="b"/>
              <a:pathLst>
                <a:path w="8055" h="12354">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9" name="CustomShape 10"/>
            <p:cNvSpPr/>
            <p:nvPr/>
          </p:nvSpPr>
          <p:spPr>
            <a:xfrm>
              <a:off x="8799840" y="3252600"/>
              <a:ext cx="342360" cy="617400"/>
            </a:xfrm>
            <a:custGeom>
              <a:avLst/>
              <a:gdLst/>
              <a:ahLst/>
              <a:cxnLst/>
              <a:rect l="l" t="t" r="r" b="b"/>
              <a:pathLst>
                <a:path w="3289" h="5916">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0" name="CustomShape 11"/>
            <p:cNvSpPr/>
            <p:nvPr/>
          </p:nvSpPr>
          <p:spPr>
            <a:xfrm>
              <a:off x="2489400" y="0"/>
              <a:ext cx="6652800" cy="5141520"/>
            </a:xfrm>
            <a:custGeom>
              <a:avLst/>
              <a:gdLst/>
              <a:ahLst/>
              <a:cxnLst/>
              <a:rect l="l" t="t" r="r" b="b"/>
              <a:pathLst>
                <a:path w="63579" h="49142">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rotWithShape="0">
              <a:gsLst>
                <a:gs pos="0">
                  <a:srgbClr val="FFFFFF">
                    <a:alpha val="45098"/>
                  </a:srgbClr>
                </a:gs>
                <a:gs pos="50000">
                  <a:srgbClr val="FFFFFF">
                    <a:alpha val="45098"/>
                  </a:srgbClr>
                </a:gs>
                <a:gs pos="100000">
                  <a:srgbClr val="FFFFFF">
                    <a:alpha val="45098"/>
                  </a:srgbClr>
                </a:gs>
              </a:gsLst>
              <a:lin ang="8100000"/>
            </a:gradFill>
            <a:ln>
              <a:noFill/>
            </a:ln>
          </p:spPr>
          <p:style>
            <a:lnRef idx="0">
              <a:scrgbClr r="0" g="0" b="0"/>
            </a:lnRef>
            <a:fillRef idx="0">
              <a:scrgbClr r="0" g="0" b="0"/>
            </a:fillRef>
            <a:effectRef idx="0">
              <a:scrgbClr r="0" g="0" b="0"/>
            </a:effectRef>
            <a:fontRef idx="minor"/>
          </p:style>
        </p:sp>
      </p:grpSp>
      <p:grpSp>
        <p:nvGrpSpPr>
          <p:cNvPr id="11" name="Group 12"/>
          <p:cNvGrpSpPr/>
          <p:nvPr/>
        </p:nvGrpSpPr>
        <p:grpSpPr>
          <a:xfrm>
            <a:off x="0" y="1872720"/>
            <a:ext cx="1613160" cy="1397880"/>
            <a:chOff x="0" y="1872720"/>
            <a:chExt cx="1613160" cy="1397880"/>
          </a:xfrm>
        </p:grpSpPr>
        <p:sp>
          <p:nvSpPr>
            <p:cNvPr id="12" name="CustomShape 13"/>
            <p:cNvSpPr/>
            <p:nvPr/>
          </p:nvSpPr>
          <p:spPr>
            <a:xfrm>
              <a:off x="0" y="1872720"/>
              <a:ext cx="1019160" cy="1396440"/>
            </a:xfrm>
            <a:prstGeom prst="rect">
              <a:avLst/>
            </a:prstGeom>
            <a:gradFill rotWithShape="0">
              <a:gsLst>
                <a:gs pos="0">
                  <a:srgbClr val="FFFFFF">
                    <a:alpha val="32156"/>
                  </a:srgbClr>
                </a:gs>
                <a:gs pos="100000">
                  <a:srgbClr val="00FFEE">
                    <a:alpha val="32156"/>
                  </a:srgbClr>
                </a:gs>
              </a:gsLst>
              <a:lin ang="0"/>
            </a:gradFill>
            <a:ln>
              <a:noFill/>
            </a:ln>
          </p:spPr>
          <p:style>
            <a:lnRef idx="0">
              <a:scrgbClr r="0" g="0" b="0"/>
            </a:lnRef>
            <a:fillRef idx="0">
              <a:scrgbClr r="0" g="0" b="0"/>
            </a:fillRef>
            <a:effectRef idx="0">
              <a:scrgbClr r="0" g="0" b="0"/>
            </a:effectRef>
            <a:fontRef idx="minor"/>
          </p:style>
        </p:sp>
        <p:sp>
          <p:nvSpPr>
            <p:cNvPr id="13" name="CustomShape 14"/>
            <p:cNvSpPr/>
            <p:nvPr/>
          </p:nvSpPr>
          <p:spPr>
            <a:xfrm rot="16200000">
              <a:off x="310320" y="1967760"/>
              <a:ext cx="1396440" cy="1208880"/>
            </a:xfrm>
            <a:prstGeom prst="hexagon">
              <a:avLst>
                <a:gd name="adj" fmla="val 25000"/>
                <a:gd name="vf" fmla="val 115470"/>
              </a:avLst>
            </a:prstGeom>
            <a:gradFill rotWithShape="0">
              <a:gsLst>
                <a:gs pos="0">
                  <a:srgbClr val="2DA8C8"/>
                </a:gs>
                <a:gs pos="100000">
                  <a:srgbClr val="10E7D9"/>
                </a:gs>
              </a:gsLst>
              <a:lin ang="16200000"/>
            </a:gradFill>
            <a:ln>
              <a:noFill/>
            </a:ln>
            <a:effectLst>
              <a:outerShdw>
                <a:srgbClr val="082A44">
                  <a:alpha val="55000"/>
                </a:srgbClr>
              </a:outerShdw>
            </a:effectLst>
          </p:spPr>
          <p:style>
            <a:lnRef idx="0">
              <a:scrgbClr r="0" g="0" b="0"/>
            </a:lnRef>
            <a:fillRef idx="0">
              <a:scrgbClr r="0" g="0" b="0"/>
            </a:fillRef>
            <a:effectRef idx="0">
              <a:scrgbClr r="0" g="0" b="0"/>
            </a:effectRef>
            <a:fontRef idx="minor"/>
          </p:style>
        </p:sp>
      </p:grpSp>
      <p:sp>
        <p:nvSpPr>
          <p:cNvPr id="14" name="PlaceHolder 15"/>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5" name="PlaceHolder 1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781A1"/>
            </a:gs>
            <a:gs pos="100000">
              <a:srgbClr val="1D4C7A"/>
            </a:gs>
          </a:gsLst>
          <a:lin ang="8100000"/>
        </a:gradFill>
        <a:effectLst/>
      </p:bgPr>
    </p:bg>
    <p:spTree>
      <p:nvGrpSpPr>
        <p:cNvPr id="1" name=""/>
        <p:cNvGrpSpPr/>
        <p:nvPr/>
      </p:nvGrpSpPr>
      <p:grpSpPr>
        <a:xfrm>
          <a:off x="0" y="0"/>
          <a:ext cx="0" cy="0"/>
          <a:chOff x="0" y="0"/>
          <a:chExt cx="0" cy="0"/>
        </a:xfrm>
      </p:grpSpPr>
      <p:grpSp>
        <p:nvGrpSpPr>
          <p:cNvPr id="107" name="Group 1"/>
          <p:cNvGrpSpPr/>
          <p:nvPr/>
        </p:nvGrpSpPr>
        <p:grpSpPr>
          <a:xfrm>
            <a:off x="0" y="0"/>
            <a:ext cx="9142200" cy="5141880"/>
            <a:chOff x="0" y="0"/>
            <a:chExt cx="9142200" cy="5141880"/>
          </a:xfrm>
        </p:grpSpPr>
        <p:sp>
          <p:nvSpPr>
            <p:cNvPr id="108" name="CustomShape 2"/>
            <p:cNvSpPr/>
            <p:nvPr/>
          </p:nvSpPr>
          <p:spPr>
            <a:xfrm>
              <a:off x="7924680" y="0"/>
              <a:ext cx="1217520" cy="1857960"/>
            </a:xfrm>
            <a:custGeom>
              <a:avLst/>
              <a:gdLst/>
              <a:ahLst/>
              <a:cxnLst/>
              <a:rect l="l" t="t" r="r" b="b"/>
              <a:pathLst>
                <a:path w="11649" h="17769">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rotWithShape="0">
              <a:gsLst>
                <a:gs pos="9000">
                  <a:srgbClr val="FFFFFF">
                    <a:alpha val="32156"/>
                  </a:srgbClr>
                </a:gs>
                <a:gs pos="100000">
                  <a:srgbClr val="FFFFFF">
                    <a:alpha val="32156"/>
                  </a:srgbClr>
                </a:gs>
              </a:gsLst>
              <a:lin ang="5400000"/>
            </a:gradFill>
            <a:ln>
              <a:noFill/>
            </a:ln>
          </p:spPr>
          <p:style>
            <a:lnRef idx="0">
              <a:scrgbClr r="0" g="0" b="0"/>
            </a:lnRef>
            <a:fillRef idx="0">
              <a:scrgbClr r="0" g="0" b="0"/>
            </a:fillRef>
            <a:effectRef idx="0">
              <a:scrgbClr r="0" g="0" b="0"/>
            </a:effectRef>
            <a:fontRef idx="minor"/>
          </p:style>
        </p:sp>
        <p:sp>
          <p:nvSpPr>
            <p:cNvPr id="109" name="CustomShape 3"/>
            <p:cNvSpPr/>
            <p:nvPr/>
          </p:nvSpPr>
          <p:spPr>
            <a:xfrm>
              <a:off x="0" y="3394440"/>
              <a:ext cx="2266560" cy="1747080"/>
            </a:xfrm>
            <a:custGeom>
              <a:avLst/>
              <a:gdLst/>
              <a:ahLst/>
              <a:cxnLst/>
              <a:rect l="l" t="t" r="r" b="b"/>
              <a:pathLst>
                <a:path w="21671" h="16711">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10" name="CustomShape 4"/>
            <p:cNvSpPr/>
            <p:nvPr/>
          </p:nvSpPr>
          <p:spPr>
            <a:xfrm>
              <a:off x="8689320" y="0"/>
              <a:ext cx="5400" cy="360"/>
            </a:xfrm>
            <a:custGeom>
              <a:avLst/>
              <a:gdLst/>
              <a:ahLst/>
              <a:cxnLst/>
              <a:rect l="l" t="t" r="r" b="b"/>
              <a:pathLst>
                <a:path w="69" h="1">
                  <a:moveTo>
                    <a:pt x="69" y="0"/>
                  </a:moveTo>
                  <a:lnTo>
                    <a:pt x="1" y="0"/>
                  </a:lnTo>
                  <a:lnTo>
                    <a:pt x="1" y="0"/>
                  </a:lnTo>
                  <a:lnTo>
                    <a:pt x="35" y="0"/>
                  </a:lnTo>
                  <a:lnTo>
                    <a:pt x="35" y="0"/>
                  </a:lnTo>
                  <a:lnTo>
                    <a:pt x="69" y="0"/>
                  </a:lnTo>
                  <a:lnTo>
                    <a:pt x="69" y="0"/>
                  </a:lnTo>
                  <a:close/>
                </a:path>
              </a:pathLst>
            </a:custGeom>
            <a:solidFill>
              <a:srgbClr val="FF0000"/>
            </a:solidFill>
            <a:ln>
              <a:noFill/>
            </a:ln>
          </p:spPr>
          <p:style>
            <a:lnRef idx="0">
              <a:scrgbClr r="0" g="0" b="0"/>
            </a:lnRef>
            <a:fillRef idx="0">
              <a:scrgbClr r="0" g="0" b="0"/>
            </a:fillRef>
            <a:effectRef idx="0">
              <a:scrgbClr r="0" g="0" b="0"/>
            </a:effectRef>
            <a:fontRef idx="minor"/>
          </p:style>
        </p:sp>
        <p:sp>
          <p:nvSpPr>
            <p:cNvPr id="111" name="CustomShape 5"/>
            <p:cNvSpPr/>
            <p:nvPr/>
          </p:nvSpPr>
          <p:spPr>
            <a:xfrm>
              <a:off x="6698520" y="0"/>
              <a:ext cx="18720" cy="720"/>
            </a:xfrm>
            <a:custGeom>
              <a:avLst/>
              <a:gdLst/>
              <a:ahLst/>
              <a:cxnLst/>
              <a:rect l="l" t="t" r="r" b="b"/>
              <a:pathLst>
                <a:path w="195" h="24">
                  <a:moveTo>
                    <a:pt x="1" y="0"/>
                  </a:moveTo>
                  <a:lnTo>
                    <a:pt x="46" y="23"/>
                  </a:lnTo>
                  <a:lnTo>
                    <a:pt x="149" y="23"/>
                  </a:lnTo>
                  <a:lnTo>
                    <a:pt x="194" y="0"/>
                  </a:lnTo>
                  <a:close/>
                </a:path>
              </a:pathLst>
            </a:custGeom>
            <a:solidFill>
              <a:srgbClr val="FF0000"/>
            </a:solidFill>
            <a:ln>
              <a:noFill/>
            </a:ln>
          </p:spPr>
          <p:style>
            <a:lnRef idx="0">
              <a:scrgbClr r="0" g="0" b="0"/>
            </a:lnRef>
            <a:fillRef idx="0">
              <a:scrgbClr r="0" g="0" b="0"/>
            </a:fillRef>
            <a:effectRef idx="0">
              <a:scrgbClr r="0" g="0" b="0"/>
            </a:effectRef>
            <a:fontRef idx="minor"/>
          </p:style>
        </p:sp>
        <p:sp>
          <p:nvSpPr>
            <p:cNvPr id="112" name="CustomShape 6"/>
            <p:cNvSpPr/>
            <p:nvPr/>
          </p:nvSpPr>
          <p:spPr>
            <a:xfrm>
              <a:off x="0" y="3398040"/>
              <a:ext cx="1018800" cy="613800"/>
            </a:xfrm>
            <a:custGeom>
              <a:avLst/>
              <a:gdLst/>
              <a:ahLst/>
              <a:cxnLst/>
              <a:rect l="l" t="t" r="r" b="b"/>
              <a:pathLst>
                <a:path w="9750" h="5882">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13" name="CustomShape 7"/>
            <p:cNvSpPr/>
            <p:nvPr/>
          </p:nvSpPr>
          <p:spPr>
            <a:xfrm>
              <a:off x="6434280" y="0"/>
              <a:ext cx="538920" cy="575640"/>
            </a:xfrm>
            <a:custGeom>
              <a:avLst/>
              <a:gdLst/>
              <a:ahLst/>
              <a:cxnLst/>
              <a:rect l="l" t="t" r="r" b="b"/>
              <a:pathLst>
                <a:path w="5165" h="5518">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4" name="CustomShape 8"/>
            <p:cNvSpPr/>
            <p:nvPr/>
          </p:nvSpPr>
          <p:spPr>
            <a:xfrm>
              <a:off x="627480" y="4440960"/>
              <a:ext cx="788760" cy="700560"/>
            </a:xfrm>
            <a:custGeom>
              <a:avLst/>
              <a:gdLst/>
              <a:ahLst/>
              <a:cxnLst/>
              <a:rect l="l" t="t" r="r" b="b"/>
              <a:pathLst>
                <a:path w="7554" h="6712">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5" name="CustomShape 9"/>
            <p:cNvSpPr/>
            <p:nvPr/>
          </p:nvSpPr>
          <p:spPr>
            <a:xfrm>
              <a:off x="7567560" y="4871880"/>
              <a:ext cx="541440" cy="269640"/>
            </a:xfrm>
            <a:custGeom>
              <a:avLst/>
              <a:gdLst/>
              <a:ahLst/>
              <a:cxnLst/>
              <a:rect l="l" t="t" r="r" b="b"/>
              <a:pathLst>
                <a:path w="5189" h="2594">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6" name="CustomShape 10"/>
            <p:cNvSpPr/>
            <p:nvPr/>
          </p:nvSpPr>
          <p:spPr>
            <a:xfrm>
              <a:off x="8065080" y="4017240"/>
              <a:ext cx="1077120" cy="1124640"/>
            </a:xfrm>
            <a:custGeom>
              <a:avLst/>
              <a:gdLst/>
              <a:ahLst/>
              <a:cxnLst/>
              <a:rect l="l" t="t" r="r" b="b"/>
              <a:pathLst>
                <a:path w="10307" h="10762">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7" name="CustomShape 11"/>
            <p:cNvSpPr/>
            <p:nvPr/>
          </p:nvSpPr>
          <p:spPr>
            <a:xfrm>
              <a:off x="8067600" y="2296800"/>
              <a:ext cx="1074600" cy="1468800"/>
            </a:xfrm>
            <a:custGeom>
              <a:avLst/>
              <a:gdLst/>
              <a:ahLst/>
              <a:cxnLst/>
              <a:rect l="l" t="t" r="r" b="b"/>
              <a:pathLst>
                <a:path w="10284" h="1405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8" name="CustomShape 12"/>
            <p:cNvSpPr/>
            <p:nvPr/>
          </p:nvSpPr>
          <p:spPr>
            <a:xfrm>
              <a:off x="0" y="2730240"/>
              <a:ext cx="1161720" cy="2327040"/>
            </a:xfrm>
            <a:custGeom>
              <a:avLst/>
              <a:gdLst/>
              <a:ahLst/>
              <a:cxnLst/>
              <a:rect l="l" t="t" r="r" b="b"/>
              <a:pathLst>
                <a:path w="11115" h="22251">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19" name="CustomShape 13"/>
            <p:cNvSpPr/>
            <p:nvPr/>
          </p:nvSpPr>
          <p:spPr>
            <a:xfrm>
              <a:off x="0" y="1004760"/>
              <a:ext cx="1412640" cy="1908000"/>
            </a:xfrm>
            <a:custGeom>
              <a:avLst/>
              <a:gdLst/>
              <a:ahLst/>
              <a:cxnLst/>
              <a:rect l="l" t="t" r="r" b="b"/>
              <a:pathLst>
                <a:path w="13515" h="18247">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20" name="CustomShape 14"/>
            <p:cNvSpPr/>
            <p:nvPr/>
          </p:nvSpPr>
          <p:spPr>
            <a:xfrm>
              <a:off x="1127520" y="0"/>
              <a:ext cx="535320" cy="329400"/>
            </a:xfrm>
            <a:custGeom>
              <a:avLst/>
              <a:gdLst/>
              <a:ahLst/>
              <a:cxnLst/>
              <a:rect l="l" t="t" r="r" b="b"/>
              <a:pathLst>
                <a:path w="5131" h="3163">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21" name="CustomShape 15"/>
            <p:cNvSpPr/>
            <p:nvPr/>
          </p:nvSpPr>
          <p:spPr>
            <a:xfrm>
              <a:off x="0" y="0"/>
              <a:ext cx="673560" cy="761400"/>
            </a:xfrm>
            <a:custGeom>
              <a:avLst/>
              <a:gdLst/>
              <a:ahLst/>
              <a:cxnLst/>
              <a:rect l="l" t="t" r="r" b="b"/>
              <a:pathLst>
                <a:path w="6451" h="7292">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grpSp>
      <p:sp>
        <p:nvSpPr>
          <p:cNvPr id="122" name="CustomShape 16"/>
          <p:cNvSpPr/>
          <p:nvPr/>
        </p:nvSpPr>
        <p:spPr>
          <a:xfrm rot="16200000">
            <a:off x="8613360" y="4614480"/>
            <a:ext cx="403560" cy="349560"/>
          </a:xfrm>
          <a:prstGeom prst="hexagon">
            <a:avLst>
              <a:gd name="adj" fmla="val 25000"/>
              <a:gd name="vf" fmla="val 115470"/>
            </a:avLst>
          </a:prstGeom>
          <a:solidFill>
            <a:srgbClr val="FFFFFF"/>
          </a:solidFill>
          <a:ln>
            <a:noFill/>
          </a:ln>
          <a:effectLst>
            <a:outerShdw dist="19080" dir="5400000">
              <a:srgbClr val="082A44">
                <a:alpha val="50000"/>
              </a:srgbClr>
            </a:outerShdw>
          </a:effectLst>
        </p:spPr>
        <p:style>
          <a:lnRef idx="0">
            <a:scrgbClr r="0" g="0" b="0"/>
          </a:lnRef>
          <a:fillRef idx="0">
            <a:scrgbClr r="0" g="0" b="0"/>
          </a:fillRef>
          <a:effectRef idx="0">
            <a:scrgbClr r="0" g="0" b="0"/>
          </a:effectRef>
          <a:fontRef idx="minor"/>
        </p:style>
      </p:sp>
      <p:sp>
        <p:nvSpPr>
          <p:cNvPr id="123" name="PlaceHolder 17"/>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24" name="PlaceHolder 18"/>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D4C7A"/>
            </a:gs>
            <a:gs pos="100000">
              <a:srgbClr val="082A44"/>
            </a:gs>
          </a:gsLst>
          <a:lin ang="8100000"/>
        </a:gradFill>
        <a:effectLst/>
      </p:bgPr>
    </p:bg>
    <p:spTree>
      <p:nvGrpSpPr>
        <p:cNvPr id="1" name=""/>
        <p:cNvGrpSpPr/>
        <p:nvPr/>
      </p:nvGrpSpPr>
      <p:grpSpPr>
        <a:xfrm>
          <a:off x="0" y="0"/>
          <a:ext cx="0" cy="0"/>
          <a:chOff x="0" y="0"/>
          <a:chExt cx="0" cy="0"/>
        </a:xfrm>
      </p:grpSpPr>
      <p:grpSp>
        <p:nvGrpSpPr>
          <p:cNvPr id="161" name="Group 1"/>
          <p:cNvGrpSpPr/>
          <p:nvPr/>
        </p:nvGrpSpPr>
        <p:grpSpPr>
          <a:xfrm>
            <a:off x="0" y="0"/>
            <a:ext cx="9142200" cy="5141520"/>
            <a:chOff x="0" y="0"/>
            <a:chExt cx="9142200" cy="5141520"/>
          </a:xfrm>
        </p:grpSpPr>
        <p:sp>
          <p:nvSpPr>
            <p:cNvPr id="162" name="CustomShape 2"/>
            <p:cNvSpPr/>
            <p:nvPr/>
          </p:nvSpPr>
          <p:spPr>
            <a:xfrm>
              <a:off x="0" y="0"/>
              <a:ext cx="2243880" cy="957960"/>
            </a:xfrm>
            <a:custGeom>
              <a:avLst/>
              <a:gdLst/>
              <a:ahLst/>
              <a:cxnLst/>
              <a:rect l="l" t="t" r="r" b="b"/>
              <a:pathLst>
                <a:path w="21455" h="9169">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3" name="CustomShape 3"/>
            <p:cNvSpPr/>
            <p:nvPr/>
          </p:nvSpPr>
          <p:spPr>
            <a:xfrm>
              <a:off x="5913720" y="2483640"/>
              <a:ext cx="3228480" cy="2657880"/>
            </a:xfrm>
            <a:custGeom>
              <a:avLst/>
              <a:gdLst/>
              <a:ahLst/>
              <a:cxnLst/>
              <a:rect l="l" t="t" r="r" b="b"/>
              <a:pathLst>
                <a:path w="30862" h="25413">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4" name="CustomShape 4"/>
            <p:cNvSpPr/>
            <p:nvPr/>
          </p:nvSpPr>
          <p:spPr>
            <a:xfrm>
              <a:off x="3682440" y="0"/>
              <a:ext cx="1287720" cy="1386360"/>
            </a:xfrm>
            <a:custGeom>
              <a:avLst/>
              <a:gdLst/>
              <a:ahLst/>
              <a:cxnLst/>
              <a:rect l="l" t="t" r="r" b="b"/>
              <a:pathLst>
                <a:path w="12321" h="13264">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5" name="CustomShape 5"/>
            <p:cNvSpPr/>
            <p:nvPr/>
          </p:nvSpPr>
          <p:spPr>
            <a:xfrm>
              <a:off x="4920840" y="0"/>
              <a:ext cx="1784160" cy="1380600"/>
            </a:xfrm>
            <a:custGeom>
              <a:avLst/>
              <a:gdLst/>
              <a:ahLst/>
              <a:cxnLst/>
              <a:rect l="l" t="t" r="r" b="b"/>
              <a:pathLst>
                <a:path w="17064" h="13207">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6" name="CustomShape 6"/>
            <p:cNvSpPr/>
            <p:nvPr/>
          </p:nvSpPr>
          <p:spPr>
            <a:xfrm>
              <a:off x="6804360" y="0"/>
              <a:ext cx="897120" cy="949680"/>
            </a:xfrm>
            <a:custGeom>
              <a:avLst/>
              <a:gdLst/>
              <a:ahLst/>
              <a:cxnLst/>
              <a:rect l="l" t="t" r="r" b="b"/>
              <a:pathLst>
                <a:path w="8589" h="9089">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7" name="CustomShape 7"/>
            <p:cNvSpPr/>
            <p:nvPr/>
          </p:nvSpPr>
          <p:spPr>
            <a:xfrm>
              <a:off x="0" y="2054880"/>
              <a:ext cx="2241360" cy="3086640"/>
            </a:xfrm>
            <a:custGeom>
              <a:avLst/>
              <a:gdLst/>
              <a:ahLst/>
              <a:cxnLst/>
              <a:rect l="l" t="t" r="r" b="b"/>
              <a:pathLst>
                <a:path w="21433" h="29509">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68" name="CustomShape 8"/>
            <p:cNvSpPr/>
            <p:nvPr/>
          </p:nvSpPr>
          <p:spPr>
            <a:xfrm>
              <a:off x="5917320" y="2488320"/>
              <a:ext cx="541080" cy="610200"/>
            </a:xfrm>
            <a:custGeom>
              <a:avLst/>
              <a:gdLst/>
              <a:ahLst/>
              <a:cxnLst/>
              <a:rect l="l" t="t" r="r" b="b"/>
              <a:pathLst>
                <a:path w="5188" h="5848">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grpSp>
      <p:sp>
        <p:nvSpPr>
          <p:cNvPr id="169" name="CustomShape 9"/>
          <p:cNvSpPr/>
          <p:nvPr/>
        </p:nvSpPr>
        <p:spPr>
          <a:xfrm>
            <a:off x="9061920" y="5072040"/>
            <a:ext cx="80280" cy="69840"/>
          </a:xfrm>
          <a:custGeom>
            <a:avLst/>
            <a:gdLst/>
            <a:ahLst/>
            <a:cxnLst/>
            <a:rect l="l" t="t" r="r" b="b"/>
            <a:pathLst>
              <a:path w="785" h="683">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style>
          <a:lnRef idx="0">
            <a:scrgbClr r="0" g="0" b="0"/>
          </a:lnRef>
          <a:fillRef idx="0">
            <a:scrgbClr r="0" g="0" b="0"/>
          </a:fillRef>
          <a:effectRef idx="0">
            <a:scrgbClr r="0" g="0" b="0"/>
          </a:effectRef>
          <a:fontRef idx="minor"/>
        </p:style>
      </p:sp>
      <p:sp>
        <p:nvSpPr>
          <p:cNvPr id="170" name="CustomShape 10"/>
          <p:cNvSpPr/>
          <p:nvPr/>
        </p:nvSpPr>
        <p:spPr>
          <a:xfrm>
            <a:off x="0" y="0"/>
            <a:ext cx="114840" cy="91080"/>
          </a:xfrm>
          <a:custGeom>
            <a:avLst/>
            <a:gdLst/>
            <a:ahLst/>
            <a:cxnLst/>
            <a:rect l="l" t="t" r="r" b="b"/>
            <a:pathLst>
              <a:path w="1116" h="888">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171" name="CustomShape 11"/>
          <p:cNvSpPr/>
          <p:nvPr/>
        </p:nvSpPr>
        <p:spPr>
          <a:xfrm>
            <a:off x="8147520" y="0"/>
            <a:ext cx="994680" cy="951840"/>
          </a:xfrm>
          <a:custGeom>
            <a:avLst/>
            <a:gdLst/>
            <a:ahLst/>
            <a:cxnLst/>
            <a:rect l="l" t="t" r="r" b="b"/>
            <a:pathLst>
              <a:path w="9522" h="9112">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72" name="CustomShape 12"/>
          <p:cNvSpPr/>
          <p:nvPr/>
        </p:nvSpPr>
        <p:spPr>
          <a:xfrm>
            <a:off x="9142920" y="2500200"/>
            <a:ext cx="360" cy="15120"/>
          </a:xfrm>
          <a:custGeom>
            <a:avLst/>
            <a:gdLst/>
            <a:ahLst/>
            <a:cxnLst/>
            <a:rect l="l" t="t" r="r" b="b"/>
            <a:pathLst>
              <a:path w="12" h="160">
                <a:moveTo>
                  <a:pt x="12" y="0"/>
                </a:moveTo>
                <a:lnTo>
                  <a:pt x="1" y="46"/>
                </a:lnTo>
                <a:lnTo>
                  <a:pt x="1" y="80"/>
                </a:lnTo>
                <a:lnTo>
                  <a:pt x="1" y="125"/>
                </a:lnTo>
                <a:lnTo>
                  <a:pt x="12" y="160"/>
                </a:lnTo>
                <a:lnTo>
                  <a:pt x="12" y="0"/>
                </a:lnTo>
                <a:close/>
              </a:path>
            </a:pathLst>
          </a:custGeom>
          <a:solidFill>
            <a:srgbClr val="FF0000"/>
          </a:solidFill>
          <a:ln>
            <a:noFill/>
          </a:ln>
        </p:spPr>
        <p:style>
          <a:lnRef idx="0">
            <a:scrgbClr r="0" g="0" b="0"/>
          </a:lnRef>
          <a:fillRef idx="0">
            <a:scrgbClr r="0" g="0" b="0"/>
          </a:fillRef>
          <a:effectRef idx="0">
            <a:scrgbClr r="0" g="0" b="0"/>
          </a:effectRef>
          <a:fontRef idx="minor"/>
        </p:style>
      </p:sp>
      <p:sp>
        <p:nvSpPr>
          <p:cNvPr id="173" name="CustomShape 13"/>
          <p:cNvSpPr/>
          <p:nvPr/>
        </p:nvSpPr>
        <p:spPr>
          <a:xfrm>
            <a:off x="8502120" y="2723040"/>
            <a:ext cx="640080" cy="1043640"/>
          </a:xfrm>
          <a:custGeom>
            <a:avLst/>
            <a:gdLst/>
            <a:ahLst/>
            <a:cxnLst/>
            <a:rect l="l" t="t" r="r" b="b"/>
            <a:pathLst>
              <a:path w="6132" h="9989">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74" name="CustomShape 14"/>
          <p:cNvSpPr/>
          <p:nvPr/>
        </p:nvSpPr>
        <p:spPr>
          <a:xfrm>
            <a:off x="3289680" y="0"/>
            <a:ext cx="5010840" cy="5141520"/>
          </a:xfrm>
          <a:custGeom>
            <a:avLst/>
            <a:gdLst/>
            <a:ahLst/>
            <a:cxnLst/>
            <a:rect l="l" t="t" r="r" b="b"/>
            <a:pathLst>
              <a:path w="47891" h="49142">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rotWithShape="0">
            <a:gsLst>
              <a:gs pos="0">
                <a:srgbClr val="FFFFFF">
                  <a:alpha val="33333"/>
                </a:srgbClr>
              </a:gs>
              <a:gs pos="100000">
                <a:srgbClr val="FFFFFF">
                  <a:alpha val="11372"/>
                </a:srgbClr>
              </a:gs>
            </a:gsLst>
            <a:lin ang="5400000"/>
          </a:gradFill>
          <a:ln>
            <a:noFill/>
          </a:ln>
        </p:spPr>
        <p:style>
          <a:lnRef idx="0">
            <a:scrgbClr r="0" g="0" b="0"/>
          </a:lnRef>
          <a:fillRef idx="0">
            <a:scrgbClr r="0" g="0" b="0"/>
          </a:fillRef>
          <a:effectRef idx="0">
            <a:scrgbClr r="0" g="0" b="0"/>
          </a:effectRef>
          <a:fontRef idx="minor"/>
        </p:style>
      </p:sp>
      <p:sp>
        <p:nvSpPr>
          <p:cNvPr id="175" name="CustomShape 15"/>
          <p:cNvSpPr/>
          <p:nvPr/>
        </p:nvSpPr>
        <p:spPr>
          <a:xfrm>
            <a:off x="6765120" y="4445640"/>
            <a:ext cx="542520" cy="606600"/>
          </a:xfrm>
          <a:custGeom>
            <a:avLst/>
            <a:gdLst/>
            <a:ahLst/>
            <a:cxnLst/>
            <a:rect l="l" t="t" r="r" b="b"/>
            <a:pathLst>
              <a:path w="5200" h="5814">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176" name="CustomShape 16"/>
          <p:cNvSpPr/>
          <p:nvPr/>
        </p:nvSpPr>
        <p:spPr>
          <a:xfrm>
            <a:off x="0" y="0"/>
            <a:ext cx="2844000" cy="3341520"/>
          </a:xfrm>
          <a:custGeom>
            <a:avLst/>
            <a:gdLst/>
            <a:ahLst/>
            <a:cxnLst/>
            <a:rect l="l" t="t" r="r" b="b"/>
            <a:pathLst>
              <a:path w="27189" h="31943">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grpSp>
        <p:nvGrpSpPr>
          <p:cNvPr id="177" name="Group 17"/>
          <p:cNvGrpSpPr/>
          <p:nvPr/>
        </p:nvGrpSpPr>
        <p:grpSpPr>
          <a:xfrm>
            <a:off x="0" y="2046600"/>
            <a:ext cx="1614240" cy="1050480"/>
            <a:chOff x="0" y="2046600"/>
            <a:chExt cx="1614240" cy="1050480"/>
          </a:xfrm>
        </p:grpSpPr>
        <p:sp>
          <p:nvSpPr>
            <p:cNvPr id="178" name="CustomShape 18"/>
            <p:cNvSpPr/>
            <p:nvPr/>
          </p:nvSpPr>
          <p:spPr>
            <a:xfrm>
              <a:off x="0" y="2046600"/>
              <a:ext cx="1167840" cy="1048680"/>
            </a:xfrm>
            <a:prstGeom prst="rect">
              <a:avLst/>
            </a:prstGeom>
            <a:gradFill rotWithShape="0">
              <a:gsLst>
                <a:gs pos="0">
                  <a:srgbClr val="FFFFFF">
                    <a:alpha val="32156"/>
                  </a:srgbClr>
                </a:gs>
                <a:gs pos="100000">
                  <a:srgbClr val="00FFEE">
                    <a:alpha val="32156"/>
                  </a:srgbClr>
                </a:gs>
              </a:gsLst>
              <a:lin ang="0"/>
            </a:gradFill>
            <a:ln>
              <a:noFill/>
            </a:ln>
          </p:spPr>
          <p:style>
            <a:lnRef idx="0">
              <a:scrgbClr r="0" g="0" b="0"/>
            </a:lnRef>
            <a:fillRef idx="0">
              <a:scrgbClr r="0" g="0" b="0"/>
            </a:fillRef>
            <a:effectRef idx="0">
              <a:scrgbClr r="0" g="0" b="0"/>
            </a:effectRef>
            <a:fontRef idx="minor"/>
          </p:style>
        </p:sp>
        <p:sp>
          <p:nvSpPr>
            <p:cNvPr id="179" name="CustomShape 19"/>
            <p:cNvSpPr/>
            <p:nvPr/>
          </p:nvSpPr>
          <p:spPr>
            <a:xfrm rot="16200000">
              <a:off x="636120" y="2118960"/>
              <a:ext cx="1048680" cy="907560"/>
            </a:xfrm>
            <a:prstGeom prst="hexagon">
              <a:avLst>
                <a:gd name="adj" fmla="val 25000"/>
                <a:gd name="vf" fmla="val 115470"/>
              </a:avLst>
            </a:prstGeom>
            <a:gradFill rotWithShape="0">
              <a:gsLst>
                <a:gs pos="0">
                  <a:srgbClr val="2DA8C8"/>
                </a:gs>
                <a:gs pos="100000">
                  <a:srgbClr val="10E7D9"/>
                </a:gs>
              </a:gsLst>
              <a:lin ang="16200000"/>
            </a:gradFill>
            <a:ln>
              <a:noFill/>
            </a:ln>
            <a:effectLst>
              <a:outerShdw>
                <a:srgbClr val="082A44">
                  <a:alpha val="55000"/>
                </a:srgbClr>
              </a:outerShdw>
            </a:effectLst>
          </p:spPr>
          <p:style>
            <a:lnRef idx="0">
              <a:scrgbClr r="0" g="0" b="0"/>
            </a:lnRef>
            <a:fillRef idx="0">
              <a:scrgbClr r="0" g="0" b="0"/>
            </a:fillRef>
            <a:effectRef idx="0">
              <a:scrgbClr r="0" g="0" b="0"/>
            </a:effectRef>
            <a:fontRef idx="minor"/>
          </p:style>
        </p:sp>
      </p:grpSp>
      <p:sp>
        <p:nvSpPr>
          <p:cNvPr id="180" name="PlaceHolder 20"/>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81" name="PlaceHolder 21"/>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2DA8C8"/>
            </a:gs>
            <a:gs pos="100000">
              <a:srgbClr val="1781A1"/>
            </a:gs>
          </a:gsLst>
          <a:lin ang="8100000"/>
        </a:gradFill>
        <a:effectLst/>
      </p:bgPr>
    </p:bg>
    <p:spTree>
      <p:nvGrpSpPr>
        <p:cNvPr id="1" name=""/>
        <p:cNvGrpSpPr/>
        <p:nvPr/>
      </p:nvGrpSpPr>
      <p:grpSpPr>
        <a:xfrm>
          <a:off x="0" y="0"/>
          <a:ext cx="0" cy="0"/>
          <a:chOff x="0" y="0"/>
          <a:chExt cx="0" cy="0"/>
        </a:xfrm>
      </p:grpSpPr>
      <p:grpSp>
        <p:nvGrpSpPr>
          <p:cNvPr id="218" name="Group 1"/>
          <p:cNvGrpSpPr/>
          <p:nvPr/>
        </p:nvGrpSpPr>
        <p:grpSpPr>
          <a:xfrm>
            <a:off x="1800" y="0"/>
            <a:ext cx="9140760" cy="5143320"/>
            <a:chOff x="1800" y="0"/>
            <a:chExt cx="9140760" cy="5143320"/>
          </a:xfrm>
        </p:grpSpPr>
        <p:sp>
          <p:nvSpPr>
            <p:cNvPr id="219" name="CustomShape 2"/>
            <p:cNvSpPr/>
            <p:nvPr/>
          </p:nvSpPr>
          <p:spPr>
            <a:xfrm>
              <a:off x="8155800" y="1194120"/>
              <a:ext cx="986400" cy="613800"/>
            </a:xfrm>
            <a:custGeom>
              <a:avLst/>
              <a:gdLst/>
              <a:ahLst/>
              <a:cxnLst/>
              <a:rect l="l" t="t" r="r" b="b"/>
              <a:pathLst>
                <a:path w="9443" h="5882">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220" name="CustomShape 3"/>
            <p:cNvSpPr/>
            <p:nvPr/>
          </p:nvSpPr>
          <p:spPr>
            <a:xfrm>
              <a:off x="6162480" y="0"/>
              <a:ext cx="2979720" cy="1816200"/>
            </a:xfrm>
            <a:custGeom>
              <a:avLst/>
              <a:gdLst/>
              <a:ahLst/>
              <a:cxnLst/>
              <a:rect l="l" t="t" r="r" b="b"/>
              <a:pathLst>
                <a:path w="28485" h="17371">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221" name="CustomShape 4"/>
            <p:cNvSpPr/>
            <p:nvPr/>
          </p:nvSpPr>
          <p:spPr>
            <a:xfrm>
              <a:off x="7021080" y="4871880"/>
              <a:ext cx="1025640" cy="269640"/>
            </a:xfrm>
            <a:custGeom>
              <a:avLst/>
              <a:gdLst/>
              <a:ahLst/>
              <a:cxnLst/>
              <a:rect l="l" t="t" r="r" b="b"/>
              <a:pathLst>
                <a:path w="9818" h="2594">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2" name="CustomShape 5"/>
            <p:cNvSpPr/>
            <p:nvPr/>
          </p:nvSpPr>
          <p:spPr>
            <a:xfrm>
              <a:off x="7264080" y="148680"/>
              <a:ext cx="1878120" cy="2328120"/>
            </a:xfrm>
            <a:custGeom>
              <a:avLst/>
              <a:gdLst/>
              <a:ahLst/>
              <a:cxnLst/>
              <a:rect l="l" t="t" r="r" b="b"/>
              <a:pathLst>
                <a:path w="17963" h="22262">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rotWithShape="0">
              <a:gsLst>
                <a:gs pos="9000">
                  <a:srgbClr val="FFFFFF"/>
                </a:gs>
                <a:gs pos="100000">
                  <a:srgbClr val="FFFFFF">
                    <a:alpha val="45098"/>
                  </a:srgbClr>
                </a:gs>
              </a:gsLst>
              <a:lin ang="5400000"/>
            </a:gradFill>
            <a:ln>
              <a:noFill/>
            </a:ln>
          </p:spPr>
          <p:style>
            <a:lnRef idx="0">
              <a:scrgbClr r="0" g="0" b="0"/>
            </a:lnRef>
            <a:fillRef idx="0">
              <a:scrgbClr r="0" g="0" b="0"/>
            </a:fillRef>
            <a:effectRef idx="0">
              <a:scrgbClr r="0" g="0" b="0"/>
            </a:effectRef>
            <a:fontRef idx="minor"/>
          </p:style>
        </p:sp>
        <p:sp>
          <p:nvSpPr>
            <p:cNvPr id="223" name="CustomShape 6"/>
            <p:cNvSpPr/>
            <p:nvPr/>
          </p:nvSpPr>
          <p:spPr>
            <a:xfrm>
              <a:off x="7506720" y="0"/>
              <a:ext cx="1040040" cy="763920"/>
            </a:xfrm>
            <a:custGeom>
              <a:avLst/>
              <a:gdLst/>
              <a:ahLst/>
              <a:cxnLst/>
              <a:rect l="l" t="t" r="r" b="b"/>
              <a:pathLst>
                <a:path w="9955" h="731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24" name="CustomShape 7"/>
            <p:cNvSpPr/>
            <p:nvPr/>
          </p:nvSpPr>
          <p:spPr>
            <a:xfrm>
              <a:off x="6516360" y="2293200"/>
              <a:ext cx="2626200" cy="2848680"/>
            </a:xfrm>
            <a:custGeom>
              <a:avLst/>
              <a:gdLst/>
              <a:ahLst/>
              <a:cxnLst/>
              <a:rect l="l" t="t" r="r" b="b"/>
              <a:pathLst>
                <a:path w="25107" h="27233">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rotWithShape="0">
              <a:gsLst>
                <a:gs pos="0">
                  <a:srgbClr val="FFFFFF">
                    <a:alpha val="45098"/>
                  </a:srgbClr>
                </a:gs>
                <a:gs pos="100000">
                  <a:srgbClr val="FFFFFF">
                    <a:alpha val="11372"/>
                  </a:srgbClr>
                </a:gs>
              </a:gsLst>
              <a:lin ang="5400000"/>
            </a:gradFill>
            <a:ln>
              <a:noFill/>
            </a:ln>
          </p:spPr>
          <p:style>
            <a:lnRef idx="0">
              <a:scrgbClr r="0" g="0" b="0"/>
            </a:lnRef>
            <a:fillRef idx="0">
              <a:scrgbClr r="0" g="0" b="0"/>
            </a:fillRef>
            <a:effectRef idx="0">
              <a:scrgbClr r="0" g="0" b="0"/>
            </a:effectRef>
            <a:fontRef idx="minor"/>
          </p:style>
        </p:sp>
        <p:sp>
          <p:nvSpPr>
            <p:cNvPr id="225" name="CustomShape 8"/>
            <p:cNvSpPr/>
            <p:nvPr/>
          </p:nvSpPr>
          <p:spPr>
            <a:xfrm rot="10800000">
              <a:off x="1800" y="3335400"/>
              <a:ext cx="986400" cy="613800"/>
            </a:xfrm>
            <a:custGeom>
              <a:avLst/>
              <a:gdLst/>
              <a:ahLst/>
              <a:cxnLst/>
              <a:rect l="l" t="t" r="r" b="b"/>
              <a:pathLst>
                <a:path w="9443" h="5882">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6" name="CustomShape 9"/>
            <p:cNvSpPr/>
            <p:nvPr/>
          </p:nvSpPr>
          <p:spPr>
            <a:xfrm rot="10800000">
              <a:off x="1800" y="3325320"/>
              <a:ext cx="2979720" cy="1816200"/>
            </a:xfrm>
            <a:custGeom>
              <a:avLst/>
              <a:gdLst/>
              <a:ahLst/>
              <a:cxnLst/>
              <a:rect l="l" t="t" r="r" b="b"/>
              <a:pathLst>
                <a:path w="28485" h="17371">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7" name="CustomShape 10"/>
            <p:cNvSpPr/>
            <p:nvPr/>
          </p:nvSpPr>
          <p:spPr>
            <a:xfrm rot="10800000">
              <a:off x="1097280" y="0"/>
              <a:ext cx="1025640" cy="269640"/>
            </a:xfrm>
            <a:custGeom>
              <a:avLst/>
              <a:gdLst/>
              <a:ahLst/>
              <a:cxnLst/>
              <a:rect l="l" t="t" r="r" b="b"/>
              <a:pathLst>
                <a:path w="9818" h="2594">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8" name="CustomShape 11"/>
            <p:cNvSpPr/>
            <p:nvPr/>
          </p:nvSpPr>
          <p:spPr>
            <a:xfrm rot="10800000">
              <a:off x="1800" y="0"/>
              <a:ext cx="2626200" cy="2848680"/>
            </a:xfrm>
            <a:custGeom>
              <a:avLst/>
              <a:gdLst/>
              <a:ahLst/>
              <a:cxnLst/>
              <a:rect l="l" t="t" r="r" b="b"/>
              <a:pathLst>
                <a:path w="25107" h="27233">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000"/>
              </a:srgbClr>
            </a:solidFill>
            <a:ln>
              <a:noFill/>
            </a:ln>
          </p:spPr>
          <p:style>
            <a:lnRef idx="0">
              <a:scrgbClr r="0" g="0" b="0"/>
            </a:lnRef>
            <a:fillRef idx="0">
              <a:scrgbClr r="0" g="0" b="0"/>
            </a:fillRef>
            <a:effectRef idx="0">
              <a:scrgbClr r="0" g="0" b="0"/>
            </a:effectRef>
            <a:fontRef idx="minor"/>
          </p:style>
        </p:sp>
        <p:sp>
          <p:nvSpPr>
            <p:cNvPr id="229" name="CustomShape 12"/>
            <p:cNvSpPr/>
            <p:nvPr/>
          </p:nvSpPr>
          <p:spPr>
            <a:xfrm rot="10800000">
              <a:off x="1800" y="2664720"/>
              <a:ext cx="1878120" cy="2328120"/>
            </a:xfrm>
            <a:custGeom>
              <a:avLst/>
              <a:gdLst/>
              <a:ahLst/>
              <a:cxnLst/>
              <a:rect l="l" t="t" r="r" b="b"/>
              <a:pathLst>
                <a:path w="17963" h="22262">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sp>
          <p:nvSpPr>
            <p:cNvPr id="230" name="CustomShape 13"/>
            <p:cNvSpPr/>
            <p:nvPr/>
          </p:nvSpPr>
          <p:spPr>
            <a:xfrm rot="10800000">
              <a:off x="597240" y="4379400"/>
              <a:ext cx="1040040" cy="763920"/>
            </a:xfrm>
            <a:custGeom>
              <a:avLst/>
              <a:gdLst/>
              <a:ahLst/>
              <a:cxnLst/>
              <a:rect l="l" t="t" r="r" b="b"/>
              <a:pathLst>
                <a:path w="9955" h="7315">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000"/>
              </a:srgbClr>
            </a:solidFill>
            <a:ln>
              <a:noFill/>
            </a:ln>
          </p:spPr>
          <p:style>
            <a:lnRef idx="0">
              <a:scrgbClr r="0" g="0" b="0"/>
            </a:lnRef>
            <a:fillRef idx="0">
              <a:scrgbClr r="0" g="0" b="0"/>
            </a:fillRef>
            <a:effectRef idx="0">
              <a:scrgbClr r="0" g="0" b="0"/>
            </a:effectRef>
            <a:fontRef idx="minor"/>
          </p:style>
        </p:sp>
      </p:grpSp>
      <p:sp>
        <p:nvSpPr>
          <p:cNvPr id="231" name="CustomShape 14"/>
          <p:cNvSpPr/>
          <p:nvPr/>
        </p:nvSpPr>
        <p:spPr>
          <a:xfrm rot="16200000">
            <a:off x="8613360" y="4614480"/>
            <a:ext cx="403560" cy="349560"/>
          </a:xfrm>
          <a:prstGeom prst="hexagon">
            <a:avLst>
              <a:gd name="adj" fmla="val 25000"/>
              <a:gd name="vf" fmla="val 115470"/>
            </a:avLst>
          </a:prstGeom>
          <a:solidFill>
            <a:srgbClr val="FFFFFF"/>
          </a:solidFill>
          <a:ln>
            <a:noFill/>
          </a:ln>
          <a:effectLst>
            <a:outerShdw dist="19080" dir="5400000">
              <a:srgbClr val="082A44">
                <a:alpha val="50000"/>
              </a:srgbClr>
            </a:outerShdw>
          </a:effectLst>
        </p:spPr>
        <p:style>
          <a:lnRef idx="0">
            <a:scrgbClr r="0" g="0" b="0"/>
          </a:lnRef>
          <a:fillRef idx="0">
            <a:scrgbClr r="0" g="0" b="0"/>
          </a:fillRef>
          <a:effectRef idx="0">
            <a:scrgbClr r="0" g="0" b="0"/>
          </a:effectRef>
          <a:fontRef idx="minor"/>
        </p:style>
      </p:sp>
      <p:grpSp>
        <p:nvGrpSpPr>
          <p:cNvPr id="232" name="Group 15"/>
          <p:cNvGrpSpPr/>
          <p:nvPr/>
        </p:nvGrpSpPr>
        <p:grpSpPr>
          <a:xfrm>
            <a:off x="4282200" y="-1440"/>
            <a:ext cx="577440" cy="1205640"/>
            <a:chOff x="4282200" y="-1440"/>
            <a:chExt cx="577440" cy="1205640"/>
          </a:xfrm>
        </p:grpSpPr>
        <p:sp>
          <p:nvSpPr>
            <p:cNvPr id="233" name="CustomShape 16"/>
            <p:cNvSpPr/>
            <p:nvPr/>
          </p:nvSpPr>
          <p:spPr>
            <a:xfrm rot="5400000">
              <a:off x="4228200" y="56160"/>
              <a:ext cx="689040" cy="573120"/>
            </a:xfrm>
            <a:prstGeom prst="rect">
              <a:avLst/>
            </a:prstGeom>
            <a:gradFill rotWithShape="0">
              <a:gsLst>
                <a:gs pos="0">
                  <a:srgbClr val="FFFFFF">
                    <a:alpha val="32156"/>
                  </a:srgbClr>
                </a:gs>
                <a:gs pos="100000">
                  <a:srgbClr val="00FFEE">
                    <a:alpha val="32156"/>
                  </a:srgbClr>
                </a:gs>
              </a:gsLst>
              <a:lin ang="5400000"/>
            </a:gradFill>
            <a:ln>
              <a:noFill/>
            </a:ln>
          </p:spPr>
          <p:style>
            <a:lnRef idx="0">
              <a:scrgbClr r="0" g="0" b="0"/>
            </a:lnRef>
            <a:fillRef idx="0">
              <a:scrgbClr r="0" g="0" b="0"/>
            </a:fillRef>
            <a:effectRef idx="0">
              <a:scrgbClr r="0" g="0" b="0"/>
            </a:effectRef>
            <a:fontRef idx="minor"/>
          </p:style>
        </p:sp>
        <p:sp>
          <p:nvSpPr>
            <p:cNvPr id="234" name="CustomShape 17"/>
            <p:cNvSpPr/>
            <p:nvPr/>
          </p:nvSpPr>
          <p:spPr>
            <a:xfrm rot="16200000">
              <a:off x="4237200" y="581760"/>
              <a:ext cx="667440" cy="577440"/>
            </a:xfrm>
            <a:prstGeom prst="hexagon">
              <a:avLst>
                <a:gd name="adj" fmla="val 25000"/>
                <a:gd name="vf" fmla="val 115470"/>
              </a:avLst>
            </a:prstGeom>
            <a:gradFill rotWithShape="0">
              <a:gsLst>
                <a:gs pos="0">
                  <a:srgbClr val="1D4C7A"/>
                </a:gs>
                <a:gs pos="100000">
                  <a:srgbClr val="1781A1"/>
                </a:gs>
              </a:gsLst>
              <a:lin ang="16200000"/>
            </a:gradFill>
            <a:ln>
              <a:noFill/>
            </a:ln>
          </p:spPr>
          <p:style>
            <a:lnRef idx="0">
              <a:scrgbClr r="0" g="0" b="0"/>
            </a:lnRef>
            <a:fillRef idx="0">
              <a:scrgbClr r="0" g="0" b="0"/>
            </a:fillRef>
            <a:effectRef idx="0">
              <a:scrgbClr r="0" g="0" b="0"/>
            </a:effectRef>
            <a:fontRef idx="minor"/>
          </p:style>
        </p:sp>
      </p:grpSp>
      <p:sp>
        <p:nvSpPr>
          <p:cNvPr id="235" name="CustomShape 18"/>
          <p:cNvSpPr/>
          <p:nvPr/>
        </p:nvSpPr>
        <p:spPr>
          <a:xfrm>
            <a:off x="3593520" y="476640"/>
            <a:ext cx="1955520" cy="651960"/>
          </a:xfrm>
          <a:prstGeom prst="rect">
            <a:avLst/>
          </a:prstGeom>
          <a:noFill/>
          <a:ln>
            <a:noFill/>
          </a:ln>
          <a:effectLst>
            <a:outerShdw dist="19080" dir="5400000">
              <a:srgbClr val="082A44">
                <a:alpha val="50000"/>
              </a:srgbClr>
            </a:outerShdw>
          </a:effectLst>
        </p:spPr>
        <p:style>
          <a:lnRef idx="0">
            <a:scrgbClr r="0" g="0" b="0"/>
          </a:lnRef>
          <a:fillRef idx="0">
            <a:scrgbClr r="0" g="0" b="0"/>
          </a:fillRef>
          <a:effectRef idx="0">
            <a:scrgbClr r="0" g="0" b="0"/>
          </a:effectRef>
          <a:fontRef idx="minor"/>
        </p:style>
        <p:txBody>
          <a:bodyPr lIns="0" tIns="0" rIns="0" bIns="0">
            <a:noAutofit/>
          </a:bodyPr>
          <a:lstStyle/>
          <a:p>
            <a:pPr algn="ctr">
              <a:lnSpc>
                <a:spcPct val="100000"/>
              </a:lnSpc>
            </a:pPr>
            <a:r>
              <a:rPr lang="en" sz="8600" b="0" strike="noStrike" spc="-1">
                <a:solidFill>
                  <a:srgbClr val="FFFFFF"/>
                </a:solidFill>
                <a:latin typeface="Arial"/>
                <a:ea typeface="Arial"/>
              </a:rPr>
              <a:t>“</a:t>
            </a:r>
            <a:endParaRPr lang="en-IN" sz="8600" b="0" strike="noStrike" spc="-1">
              <a:latin typeface="Arial"/>
            </a:endParaRPr>
          </a:p>
        </p:txBody>
      </p:sp>
      <p:sp>
        <p:nvSpPr>
          <p:cNvPr id="236" name="PlaceHolder 19"/>
          <p:cNvSpPr>
            <a:spLocks noGrp="1"/>
          </p:cNvSpPr>
          <p:nvPr>
            <p:ph type="title"/>
          </p:nvPr>
        </p:nvSpPr>
        <p:spPr>
          <a:xfrm>
            <a:off x="457200" y="205200"/>
            <a:ext cx="8229240" cy="8586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37" name="PlaceHolder 20"/>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 name="Group 2"/>
          <p:cNvGrpSpPr/>
          <p:nvPr/>
        </p:nvGrpSpPr>
        <p:grpSpPr>
          <a:xfrm>
            <a:off x="690120" y="2289600"/>
            <a:ext cx="633240" cy="562320"/>
            <a:chOff x="690120" y="2289600"/>
            <a:chExt cx="633240" cy="562320"/>
          </a:xfrm>
        </p:grpSpPr>
        <p:sp>
          <p:nvSpPr>
            <p:cNvPr id="316" name="CustomShape 3"/>
            <p:cNvSpPr/>
            <p:nvPr/>
          </p:nvSpPr>
          <p:spPr>
            <a:xfrm>
              <a:off x="690120" y="2327400"/>
              <a:ext cx="633240" cy="401400"/>
            </a:xfrm>
            <a:custGeom>
              <a:avLst/>
              <a:gdLst/>
              <a:ahLst/>
              <a:cxnLst/>
              <a:rect l="l" t="t" r="r" b="b"/>
              <a:pathLst>
                <a:path w="16806" h="10668">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17" name="CustomShape 4"/>
            <p:cNvSpPr/>
            <p:nvPr/>
          </p:nvSpPr>
          <p:spPr>
            <a:xfrm>
              <a:off x="989280" y="2289600"/>
              <a:ext cx="34920" cy="36000"/>
            </a:xfrm>
            <a:custGeom>
              <a:avLst/>
              <a:gdLst/>
              <a:ahLst/>
              <a:cxnLst/>
              <a:rect l="l" t="t" r="r" b="b"/>
              <a:pathLst>
                <a:path w="975" h="100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18" name="CustomShape 5"/>
            <p:cNvSpPr/>
            <p:nvPr/>
          </p:nvSpPr>
          <p:spPr>
            <a:xfrm>
              <a:off x="789480" y="2730240"/>
              <a:ext cx="90360" cy="121680"/>
            </a:xfrm>
            <a:custGeom>
              <a:avLst/>
              <a:gdLst/>
              <a:ahLst/>
              <a:cxnLst/>
              <a:rect l="l" t="t" r="r" b="b"/>
              <a:pathLst>
                <a:path w="2436" h="3265">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19" name="CustomShape 6"/>
            <p:cNvSpPr/>
            <p:nvPr/>
          </p:nvSpPr>
          <p:spPr>
            <a:xfrm>
              <a:off x="1133640" y="2730240"/>
              <a:ext cx="90360" cy="121680"/>
            </a:xfrm>
            <a:custGeom>
              <a:avLst/>
              <a:gdLst/>
              <a:ahLst/>
              <a:cxnLst/>
              <a:rect l="l" t="t" r="r" b="b"/>
              <a:pathLst>
                <a:path w="2437" h="3265">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20" name="CustomShape 7"/>
            <p:cNvSpPr/>
            <p:nvPr/>
          </p:nvSpPr>
          <p:spPr>
            <a:xfrm>
              <a:off x="726840" y="2364120"/>
              <a:ext cx="559800" cy="327600"/>
            </a:xfrm>
            <a:custGeom>
              <a:avLst/>
              <a:gdLst/>
              <a:ahLst/>
              <a:cxnLst/>
              <a:rect l="l" t="t" r="r" b="b"/>
              <a:pathLst>
                <a:path w="14858" h="8720">
                  <a:moveTo>
                    <a:pt x="1" y="0"/>
                  </a:moveTo>
                  <a:lnTo>
                    <a:pt x="1" y="8719"/>
                  </a:lnTo>
                  <a:lnTo>
                    <a:pt x="14857" y="8719"/>
                  </a:lnTo>
                  <a:lnTo>
                    <a:pt x="14857" y="0"/>
                  </a:lnTo>
                  <a:lnTo>
                    <a:pt x="1" y="0"/>
                  </a:lnTo>
                  <a:close/>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21" name="CustomShape 8"/>
            <p:cNvSpPr/>
            <p:nvPr/>
          </p:nvSpPr>
          <p:spPr>
            <a:xfrm>
              <a:off x="822600" y="2445120"/>
              <a:ext cx="346320" cy="173160"/>
            </a:xfrm>
            <a:custGeom>
              <a:avLst/>
              <a:gdLst/>
              <a:ahLst/>
              <a:cxnLst/>
              <a:rect l="l" t="t" r="r" b="b"/>
              <a:pathLst>
                <a:path w="9208" h="4629">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80">
              <a:solidFill>
                <a:srgbClr val="1D4C7A"/>
              </a:solidFill>
              <a:miter/>
            </a:ln>
          </p:spPr>
          <p:style>
            <a:lnRef idx="0">
              <a:scrgbClr r="0" g="0" b="0"/>
            </a:lnRef>
            <a:fillRef idx="0">
              <a:scrgbClr r="0" g="0" b="0"/>
            </a:fillRef>
            <a:effectRef idx="0">
              <a:scrgbClr r="0" g="0" b="0"/>
            </a:effectRef>
            <a:fontRef idx="minor"/>
          </p:style>
        </p:sp>
        <p:sp>
          <p:nvSpPr>
            <p:cNvPr id="322" name="CustomShape 9"/>
            <p:cNvSpPr/>
            <p:nvPr/>
          </p:nvSpPr>
          <p:spPr>
            <a:xfrm>
              <a:off x="1075680" y="2437560"/>
              <a:ext cx="102240" cy="102240"/>
            </a:xfrm>
            <a:custGeom>
              <a:avLst/>
              <a:gdLst/>
              <a:ahLst/>
              <a:cxnLst/>
              <a:rect l="l" t="t" r="r" b="b"/>
              <a:pathLst>
                <a:path w="2753" h="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80">
              <a:solidFill>
                <a:srgbClr val="1D4C7A"/>
              </a:solidFill>
              <a:miter/>
            </a:ln>
          </p:spPr>
          <p:style>
            <a:lnRef idx="0">
              <a:scrgbClr r="0" g="0" b="0"/>
            </a:lnRef>
            <a:fillRef idx="0">
              <a:scrgbClr r="0" g="0" b="0"/>
            </a:fillRef>
            <a:effectRef idx="0">
              <a:scrgbClr r="0" g="0" b="0"/>
            </a:effectRef>
            <a:fontRef idx="minor"/>
          </p:style>
        </p:sp>
      </p:grpSp>
      <p:sp>
        <p:nvSpPr>
          <p:cNvPr id="323" name="CustomShape 10"/>
          <p:cNvSpPr/>
          <p:nvPr/>
        </p:nvSpPr>
        <p:spPr>
          <a:xfrm>
            <a:off x="6336000" y="3662280"/>
            <a:ext cx="3203280" cy="144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1" strike="noStrike" spc="-1">
                <a:solidFill>
                  <a:srgbClr val="FFFFFF"/>
                </a:solidFill>
                <a:latin typeface="Arial"/>
                <a:ea typeface="DejaVu Sans"/>
              </a:rPr>
              <a:t>TEAM 15</a:t>
            </a:r>
            <a:endParaRPr lang="en-IN" sz="2200" b="0" strike="noStrike" spc="-1">
              <a:latin typeface="Arial"/>
            </a:endParaRPr>
          </a:p>
          <a:p>
            <a:pPr>
              <a:lnSpc>
                <a:spcPct val="100000"/>
              </a:lnSpc>
            </a:pPr>
            <a:r>
              <a:rPr lang="en-IN" sz="1800" b="0" strike="noStrike" spc="-1">
                <a:solidFill>
                  <a:srgbClr val="FFFFFF"/>
                </a:solidFill>
                <a:latin typeface="Arial"/>
                <a:ea typeface="DejaVu Sans"/>
              </a:rPr>
              <a:t>Anto P V</a:t>
            </a:r>
            <a:endParaRPr lang="en-IN" sz="1800" b="0" strike="noStrike" spc="-1">
              <a:latin typeface="Arial"/>
            </a:endParaRPr>
          </a:p>
          <a:p>
            <a:pPr>
              <a:lnSpc>
                <a:spcPct val="100000"/>
              </a:lnSpc>
            </a:pPr>
            <a:r>
              <a:rPr lang="en-IN" sz="1800" b="0" strike="noStrike" spc="-1">
                <a:solidFill>
                  <a:srgbClr val="FFFFFF"/>
                </a:solidFill>
                <a:latin typeface="Arial"/>
                <a:ea typeface="DejaVu Sans"/>
              </a:rPr>
              <a:t>Vivek Mohan</a:t>
            </a:r>
            <a:endParaRPr lang="en-IN" sz="1800" b="0" strike="noStrike" spc="-1">
              <a:latin typeface="Arial"/>
            </a:endParaRPr>
          </a:p>
          <a:p>
            <a:pPr>
              <a:lnSpc>
                <a:spcPct val="100000"/>
              </a:lnSpc>
            </a:pPr>
            <a:r>
              <a:rPr lang="en-IN" sz="1800" b="0" strike="noStrike" spc="-1">
                <a:solidFill>
                  <a:srgbClr val="FFFFFF"/>
                </a:solidFill>
                <a:latin typeface="Arial"/>
                <a:ea typeface="DejaVu Sans"/>
              </a:rPr>
              <a:t>V Yadhu krishnan</a:t>
            </a:r>
            <a:endParaRPr lang="en-IN" sz="1800" b="0" strike="noStrike" spc="-1">
              <a:latin typeface="Arial"/>
            </a:endParaRPr>
          </a:p>
        </p:txBody>
      </p:sp>
      <p:pic>
        <p:nvPicPr>
          <p:cNvPr id="3" name="Picture 2">
            <a:extLst>
              <a:ext uri="{FF2B5EF4-FFF2-40B4-BE49-F238E27FC236}">
                <a16:creationId xmlns:a16="http://schemas.microsoft.com/office/drawing/2014/main" id="{DF91D4F6-CED5-4979-8B49-46DE74AAC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17" y="2094206"/>
            <a:ext cx="7208196" cy="9550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5D524BC0-290A-46B6-B63B-74E8DE3D534D}"/>
              </a:ext>
            </a:extLst>
          </p:cNvPr>
          <p:cNvPicPr>
            <a:picLocks noChangeAspect="1"/>
          </p:cNvPicPr>
          <p:nvPr/>
        </p:nvPicPr>
        <p:blipFill rotWithShape="1">
          <a:blip r:embed="rId2">
            <a:extLst>
              <a:ext uri="{28A0092B-C50C-407E-A947-70E740481C1C}">
                <a14:useLocalDpi xmlns:a14="http://schemas.microsoft.com/office/drawing/2010/main" val="0"/>
              </a:ext>
            </a:extLst>
          </a:blip>
          <a:srcRect l="9672" t="8160" r="8361" b="5428"/>
          <a:stretch/>
        </p:blipFill>
        <p:spPr>
          <a:xfrm>
            <a:off x="884420" y="419725"/>
            <a:ext cx="7495082" cy="4444584"/>
          </a:xfrm>
          <a:prstGeom prst="rect">
            <a:avLst/>
          </a:prstGeom>
        </p:spPr>
      </p:pic>
    </p:spTree>
    <p:extLst>
      <p:ext uri="{BB962C8B-B14F-4D97-AF65-F5344CB8AC3E}">
        <p14:creationId xmlns:p14="http://schemas.microsoft.com/office/powerpoint/2010/main" val="200145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B955EAF8-552A-41CA-AC5D-6BDEA7BC101B}"/>
              </a:ext>
            </a:extLst>
          </p:cNvPr>
          <p:cNvPicPr>
            <a:picLocks noChangeAspect="1"/>
          </p:cNvPicPr>
          <p:nvPr/>
        </p:nvPicPr>
        <p:blipFill rotWithShape="1">
          <a:blip r:embed="rId2">
            <a:extLst>
              <a:ext uri="{28A0092B-C50C-407E-A947-70E740481C1C}">
                <a14:useLocalDpi xmlns:a14="http://schemas.microsoft.com/office/drawing/2010/main" val="0"/>
              </a:ext>
            </a:extLst>
          </a:blip>
          <a:srcRect t="8159" r="1147" b="6011"/>
          <a:stretch/>
        </p:blipFill>
        <p:spPr>
          <a:xfrm>
            <a:off x="245543" y="179883"/>
            <a:ext cx="8516208" cy="4564504"/>
          </a:xfrm>
          <a:prstGeom prst="rect">
            <a:avLst/>
          </a:prstGeom>
        </p:spPr>
      </p:pic>
    </p:spTree>
    <p:extLst>
      <p:ext uri="{BB962C8B-B14F-4D97-AF65-F5344CB8AC3E}">
        <p14:creationId xmlns:p14="http://schemas.microsoft.com/office/powerpoint/2010/main" val="3293570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925A5E6F-353A-4240-A568-FE3C164C5284}"/>
              </a:ext>
            </a:extLst>
          </p:cNvPr>
          <p:cNvPicPr>
            <a:picLocks noChangeAspect="1"/>
          </p:cNvPicPr>
          <p:nvPr/>
        </p:nvPicPr>
        <p:blipFill rotWithShape="1">
          <a:blip r:embed="rId2">
            <a:extLst>
              <a:ext uri="{28A0092B-C50C-407E-A947-70E740481C1C}">
                <a14:useLocalDpi xmlns:a14="http://schemas.microsoft.com/office/drawing/2010/main" val="0"/>
              </a:ext>
            </a:extLst>
          </a:blip>
          <a:srcRect t="8451" r="656" b="7323"/>
          <a:stretch/>
        </p:blipFill>
        <p:spPr>
          <a:xfrm>
            <a:off x="172882" y="194873"/>
            <a:ext cx="8911157" cy="4594484"/>
          </a:xfrm>
          <a:prstGeom prst="rect">
            <a:avLst/>
          </a:prstGeom>
        </p:spPr>
      </p:pic>
    </p:spTree>
    <p:extLst>
      <p:ext uri="{BB962C8B-B14F-4D97-AF65-F5344CB8AC3E}">
        <p14:creationId xmlns:p14="http://schemas.microsoft.com/office/powerpoint/2010/main" val="229022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FF2EDAA0-304F-4123-9604-FE81D584EB58}"/>
              </a:ext>
            </a:extLst>
          </p:cNvPr>
          <p:cNvPicPr>
            <a:picLocks noChangeAspect="1"/>
          </p:cNvPicPr>
          <p:nvPr/>
        </p:nvPicPr>
        <p:blipFill rotWithShape="1">
          <a:blip r:embed="rId2">
            <a:extLst>
              <a:ext uri="{28A0092B-C50C-407E-A947-70E740481C1C}">
                <a14:useLocalDpi xmlns:a14="http://schemas.microsoft.com/office/drawing/2010/main" val="0"/>
              </a:ext>
            </a:extLst>
          </a:blip>
          <a:srcRect t="8013" b="7031"/>
          <a:stretch/>
        </p:blipFill>
        <p:spPr>
          <a:xfrm>
            <a:off x="149902" y="314794"/>
            <a:ext cx="8739265" cy="4534524"/>
          </a:xfrm>
          <a:prstGeom prst="rect">
            <a:avLst/>
          </a:prstGeom>
        </p:spPr>
      </p:pic>
    </p:spTree>
    <p:extLst>
      <p:ext uri="{BB962C8B-B14F-4D97-AF65-F5344CB8AC3E}">
        <p14:creationId xmlns:p14="http://schemas.microsoft.com/office/powerpoint/2010/main" val="1306055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37E77043-6D81-4EA4-9BC7-BD2A17835275}"/>
              </a:ext>
            </a:extLst>
          </p:cNvPr>
          <p:cNvPicPr>
            <a:picLocks noChangeAspect="1"/>
          </p:cNvPicPr>
          <p:nvPr/>
        </p:nvPicPr>
        <p:blipFill rotWithShape="1">
          <a:blip r:embed="rId2">
            <a:extLst>
              <a:ext uri="{28A0092B-C50C-407E-A947-70E740481C1C}">
                <a14:useLocalDpi xmlns:a14="http://schemas.microsoft.com/office/drawing/2010/main" val="0"/>
              </a:ext>
            </a:extLst>
          </a:blip>
          <a:srcRect t="8014" r="1147" b="5719"/>
          <a:stretch/>
        </p:blipFill>
        <p:spPr>
          <a:xfrm>
            <a:off x="239843" y="224852"/>
            <a:ext cx="8731770" cy="4699417"/>
          </a:xfrm>
          <a:prstGeom prst="rect">
            <a:avLst/>
          </a:prstGeom>
        </p:spPr>
      </p:pic>
    </p:spTree>
    <p:extLst>
      <p:ext uri="{BB962C8B-B14F-4D97-AF65-F5344CB8AC3E}">
        <p14:creationId xmlns:p14="http://schemas.microsoft.com/office/powerpoint/2010/main" val="3049907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57642B65-4C5A-4F21-B480-5E14E7AC5AD5}"/>
              </a:ext>
            </a:extLst>
          </p:cNvPr>
          <p:cNvPicPr>
            <a:picLocks noChangeAspect="1"/>
          </p:cNvPicPr>
          <p:nvPr/>
        </p:nvPicPr>
        <p:blipFill rotWithShape="1">
          <a:blip r:embed="rId2">
            <a:extLst>
              <a:ext uri="{28A0092B-C50C-407E-A947-70E740481C1C}">
                <a14:useLocalDpi xmlns:a14="http://schemas.microsoft.com/office/drawing/2010/main" val="0"/>
              </a:ext>
            </a:extLst>
          </a:blip>
          <a:srcRect t="8306" r="1311" b="5428"/>
          <a:stretch/>
        </p:blipFill>
        <p:spPr>
          <a:xfrm>
            <a:off x="314793" y="307298"/>
            <a:ext cx="8709286" cy="4557010"/>
          </a:xfrm>
          <a:prstGeom prst="rect">
            <a:avLst/>
          </a:prstGeom>
        </p:spPr>
      </p:pic>
    </p:spTree>
    <p:extLst>
      <p:ext uri="{BB962C8B-B14F-4D97-AF65-F5344CB8AC3E}">
        <p14:creationId xmlns:p14="http://schemas.microsoft.com/office/powerpoint/2010/main" val="3581342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9FB9F543-FA73-400D-BD55-A152BA8B28F4}"/>
              </a:ext>
            </a:extLst>
          </p:cNvPr>
          <p:cNvPicPr>
            <a:picLocks noChangeAspect="1"/>
          </p:cNvPicPr>
          <p:nvPr/>
        </p:nvPicPr>
        <p:blipFill rotWithShape="1">
          <a:blip r:embed="rId2">
            <a:extLst>
              <a:ext uri="{28A0092B-C50C-407E-A947-70E740481C1C}">
                <a14:useLocalDpi xmlns:a14="http://schemas.microsoft.com/office/drawing/2010/main" val="0"/>
              </a:ext>
            </a:extLst>
          </a:blip>
          <a:srcRect l="7747" t="14863" r="8361" b="4554"/>
          <a:stretch/>
        </p:blipFill>
        <p:spPr>
          <a:xfrm>
            <a:off x="397239" y="307299"/>
            <a:ext cx="8446958" cy="4644012"/>
          </a:xfrm>
          <a:prstGeom prst="rect">
            <a:avLst/>
          </a:prstGeom>
        </p:spPr>
      </p:pic>
    </p:spTree>
    <p:extLst>
      <p:ext uri="{BB962C8B-B14F-4D97-AF65-F5344CB8AC3E}">
        <p14:creationId xmlns:p14="http://schemas.microsoft.com/office/powerpoint/2010/main" val="78716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 name="Picture 338"/>
          <p:cNvPicPr/>
          <p:nvPr/>
        </p:nvPicPr>
        <p:blipFill>
          <a:blip r:embed="rId2"/>
          <a:srcRect r="45654" b="-810"/>
          <a:stretch/>
        </p:blipFill>
        <p:spPr>
          <a:xfrm>
            <a:off x="648000" y="216000"/>
            <a:ext cx="8135280" cy="483372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p:nvPr/>
        </p:nvPicPr>
        <p:blipFill>
          <a:blip r:embed="rId2"/>
          <a:srcRect l="37020"/>
          <a:stretch/>
        </p:blipFill>
        <p:spPr>
          <a:xfrm>
            <a:off x="720000" y="216000"/>
            <a:ext cx="8135280" cy="4679280"/>
          </a:xfrm>
          <a:prstGeom prst="rect">
            <a:avLst/>
          </a:prstGeom>
          <a:ln>
            <a:noFill/>
          </a:ln>
        </p:spPr>
      </p:pic>
      <p:pic>
        <p:nvPicPr>
          <p:cNvPr id="341" name="Picture 340"/>
          <p:cNvPicPr/>
          <p:nvPr/>
        </p:nvPicPr>
        <p:blipFill>
          <a:blip r:embed="rId3"/>
          <a:srcRect l="36768" r="-558" b="-2441"/>
          <a:stretch/>
        </p:blipFill>
        <p:spPr>
          <a:xfrm>
            <a:off x="720000" y="240120"/>
            <a:ext cx="8135280" cy="472716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CustomShape 1"/>
          <p:cNvSpPr/>
          <p:nvPr/>
        </p:nvSpPr>
        <p:spPr>
          <a:xfrm>
            <a:off x="1823760" y="2066400"/>
            <a:ext cx="6632280" cy="60660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r>
              <a:rPr lang="en" sz="4800" b="0" strike="noStrike" spc="-1">
                <a:solidFill>
                  <a:srgbClr val="FFFFFF"/>
                </a:solidFill>
                <a:latin typeface="Saira SemiCondensed Medium"/>
                <a:ea typeface="Saira SemiCondensed Medium"/>
              </a:rPr>
              <a:t>TABLES</a:t>
            </a:r>
            <a:endParaRPr lang="en-IN" sz="4800" b="0" strike="noStrike" spc="-1">
              <a:latin typeface="Arial"/>
            </a:endParaRPr>
          </a:p>
        </p:txBody>
      </p:sp>
      <p:sp>
        <p:nvSpPr>
          <p:cNvPr id="343"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2</a:t>
            </a:r>
            <a:endParaRPr lang="en-IN" sz="4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1"/>
          <p:cNvSpPr/>
          <p:nvPr/>
        </p:nvSpPr>
        <p:spPr>
          <a:xfrm>
            <a:off x="1207800" y="1050120"/>
            <a:ext cx="3269520" cy="96876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sp>
      <p:sp>
        <p:nvSpPr>
          <p:cNvPr id="330" name="CustomShape 2"/>
          <p:cNvSpPr/>
          <p:nvPr/>
        </p:nvSpPr>
        <p:spPr>
          <a:xfrm>
            <a:off x="1207800" y="1728000"/>
            <a:ext cx="7215480" cy="302328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sp>
      <p:sp>
        <p:nvSpPr>
          <p:cNvPr id="331" name="CustomShape 3"/>
          <p:cNvSpPr/>
          <p:nvPr/>
        </p:nvSpPr>
        <p:spPr>
          <a:xfrm>
            <a:off x="8640000" y="4585680"/>
            <a:ext cx="349560" cy="403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fld id="{D9005BB8-5CE9-4084-B13A-E7C093967BA4}" type="slidenum">
              <a:rPr lang="en" sz="1200" b="0" strike="noStrike" spc="-1">
                <a:solidFill>
                  <a:srgbClr val="1781A1"/>
                </a:solidFill>
                <a:latin typeface="Titillium Web"/>
                <a:ea typeface="Titillium Web"/>
              </a:rPr>
              <a:t>2</a:t>
            </a:fld>
            <a:endParaRPr lang="en-IN" sz="1200" b="0" strike="noStrike" spc="-1">
              <a:latin typeface="Arial"/>
            </a:endParaRPr>
          </a:p>
        </p:txBody>
      </p:sp>
      <p:sp>
        <p:nvSpPr>
          <p:cNvPr id="332" name="CustomShape 4"/>
          <p:cNvSpPr/>
          <p:nvPr/>
        </p:nvSpPr>
        <p:spPr>
          <a:xfrm>
            <a:off x="1573200" y="2019600"/>
            <a:ext cx="180000" cy="426600"/>
          </a:xfrm>
          <a:prstGeom prst="rect">
            <a:avLst/>
          </a:prstGeom>
          <a:noFill/>
          <a:ln>
            <a:noFill/>
          </a:ln>
        </p:spPr>
        <p:style>
          <a:lnRef idx="0">
            <a:scrgbClr r="0" g="0" b="0"/>
          </a:lnRef>
          <a:fillRef idx="0">
            <a:scrgbClr r="0" g="0" b="0"/>
          </a:fillRef>
          <a:effectRef idx="0">
            <a:scrgbClr r="0" g="0" b="0"/>
          </a:effectRef>
          <a:fontRef idx="minor"/>
        </p:style>
      </p:sp>
      <p:sp>
        <p:nvSpPr>
          <p:cNvPr id="333" name="CustomShape 5"/>
          <p:cNvSpPr/>
          <p:nvPr/>
        </p:nvSpPr>
        <p:spPr>
          <a:xfrm>
            <a:off x="864000" y="1277640"/>
            <a:ext cx="7775280" cy="304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1" strike="noStrike" spc="-1">
                <a:solidFill>
                  <a:srgbClr val="08CFAD"/>
                </a:solidFill>
                <a:latin typeface="Arial"/>
                <a:ea typeface="DejaVu Sans"/>
              </a:rPr>
              <a:t>With CloudCart, one can book items/services and also pay for those items sitting at home. Customers can choose the time slot during which they want to go and take their products from the shop, but only a limited amount of people can only book in a particular slot. This is done to reduce the rush and time that people are being outside.</a:t>
            </a:r>
            <a:endParaRPr lang="en-IN" sz="2200" b="0" strike="noStrike" spc="-1">
              <a:latin typeface="Arial"/>
            </a:endParaRPr>
          </a:p>
        </p:txBody>
      </p:sp>
      <p:sp>
        <p:nvSpPr>
          <p:cNvPr id="334" name="CustomShape 6"/>
          <p:cNvSpPr/>
          <p:nvPr/>
        </p:nvSpPr>
        <p:spPr>
          <a:xfrm>
            <a:off x="2088000" y="648000"/>
            <a:ext cx="180000" cy="458640"/>
          </a:xfrm>
          <a:prstGeom prst="rect">
            <a:avLst/>
          </a:prstGeom>
          <a:noFill/>
          <a:ln>
            <a:noFill/>
          </a:ln>
        </p:spPr>
        <p:style>
          <a:lnRef idx="0">
            <a:scrgbClr r="0" g="0" b="0"/>
          </a:lnRef>
          <a:fillRef idx="0">
            <a:scrgbClr r="0" g="0" b="0"/>
          </a:fillRef>
          <a:effectRef idx="0">
            <a:scrgbClr r="0" g="0" b="0"/>
          </a:effectRef>
          <a:fontRef idx="minor"/>
        </p:style>
      </p:sp>
      <p:sp>
        <p:nvSpPr>
          <p:cNvPr id="335" name="CustomShape 7"/>
          <p:cNvSpPr/>
          <p:nvPr/>
        </p:nvSpPr>
        <p:spPr>
          <a:xfrm>
            <a:off x="1008000" y="657360"/>
            <a:ext cx="7054560" cy="57456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IN" sz="2600" b="1" strike="noStrike" spc="-1" dirty="0">
                <a:solidFill>
                  <a:srgbClr val="FFFFFF"/>
                </a:solidFill>
                <a:latin typeface="Arial"/>
                <a:ea typeface="DejaVu Sans"/>
              </a:rPr>
              <a:t> CLOUDCART?</a:t>
            </a:r>
            <a:endParaRPr lang="en-IN" sz="2600" b="0" strike="noStrike" spc="-1" dirty="0">
              <a:latin typeface="Arial"/>
            </a:endParaRPr>
          </a:p>
        </p:txBody>
      </p:sp>
      <p:pic>
        <p:nvPicPr>
          <p:cNvPr id="336" name="Picture 335"/>
          <p:cNvPicPr/>
          <p:nvPr/>
        </p:nvPicPr>
        <p:blipFill>
          <a:blip r:embed="rId2"/>
          <a:srcRect l="33663" t="3691" r="5530" b="7992"/>
          <a:stretch/>
        </p:blipFill>
        <p:spPr>
          <a:xfrm>
            <a:off x="6912360" y="3316320"/>
            <a:ext cx="2230920" cy="1830960"/>
          </a:xfrm>
          <a:prstGeom prst="rect">
            <a:avLst/>
          </a:prstGeom>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1977840" y="1388520"/>
            <a:ext cx="5186520" cy="3040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sp>
      <p:sp>
        <p:nvSpPr>
          <p:cNvPr id="345" name="CustomShape 2"/>
          <p:cNvSpPr/>
          <p:nvPr/>
        </p:nvSpPr>
        <p:spPr>
          <a:xfrm>
            <a:off x="8640000" y="4585680"/>
            <a:ext cx="349560" cy="403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fld id="{3D6884BF-5EC7-4E64-9E11-F2F2D06D43D3}" type="slidenum">
              <a:rPr lang="en" sz="1200" b="0" strike="noStrike" spc="-1">
                <a:solidFill>
                  <a:srgbClr val="1781A1"/>
                </a:solidFill>
                <a:latin typeface="Titillium Web"/>
                <a:ea typeface="Titillium Web"/>
              </a:rPr>
              <a:t>20</a:t>
            </a:fld>
            <a:endParaRPr lang="en-IN" sz="1200" b="0" strike="noStrike" spc="-1">
              <a:latin typeface="Arial"/>
            </a:endParaRPr>
          </a:p>
        </p:txBody>
      </p:sp>
      <p:pic>
        <p:nvPicPr>
          <p:cNvPr id="346" name="Picture 345"/>
          <p:cNvPicPr/>
          <p:nvPr/>
        </p:nvPicPr>
        <p:blipFill>
          <a:blip r:embed="rId2"/>
          <a:srcRect l="8216" t="11271" b="7537"/>
          <a:stretch/>
        </p:blipFill>
        <p:spPr>
          <a:xfrm>
            <a:off x="154080" y="216000"/>
            <a:ext cx="8855640" cy="48236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771993" y="794880"/>
            <a:ext cx="7547547" cy="385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1" strike="noStrike" spc="-1" dirty="0">
                <a:solidFill>
                  <a:schemeClr val="bg1"/>
                </a:solidFill>
                <a:latin typeface="Arial"/>
                <a:ea typeface="DejaVu Sans"/>
              </a:rPr>
              <a:t>FUTURE ENHANCEMENTS :</a:t>
            </a:r>
          </a:p>
          <a:p>
            <a:pPr>
              <a:lnSpc>
                <a:spcPct val="100000"/>
              </a:lnSpc>
            </a:pPr>
            <a:endParaRPr lang="en-IN" sz="2200" b="1" strike="noStrike" spc="-1" dirty="0">
              <a:solidFill>
                <a:schemeClr val="bg1"/>
              </a:solidFill>
              <a:latin typeface="Arial"/>
              <a:ea typeface="DejaVu Sans"/>
            </a:endParaRPr>
          </a:p>
          <a:p>
            <a:pPr marL="457200" indent="-457200">
              <a:lnSpc>
                <a:spcPct val="100000"/>
              </a:lnSpc>
              <a:buAutoNum type="arabicPeriod"/>
            </a:pPr>
            <a:r>
              <a:rPr lang="en-IN" sz="2200" b="1" spc="-1" dirty="0">
                <a:solidFill>
                  <a:schemeClr val="bg1"/>
                </a:solidFill>
                <a:latin typeface="Arial"/>
                <a:ea typeface="DejaVu Sans"/>
              </a:rPr>
              <a:t>We need to add better UPI payment section.</a:t>
            </a:r>
          </a:p>
          <a:p>
            <a:pPr marL="457200" indent="-457200">
              <a:lnSpc>
                <a:spcPct val="100000"/>
              </a:lnSpc>
              <a:buAutoNum type="arabicPeriod"/>
            </a:pPr>
            <a:endParaRPr lang="en-IN" sz="2200" b="1" spc="-1" dirty="0">
              <a:solidFill>
                <a:schemeClr val="bg1"/>
              </a:solidFill>
              <a:latin typeface="Arial"/>
              <a:ea typeface="DejaVu Sans"/>
            </a:endParaRPr>
          </a:p>
          <a:p>
            <a:pPr marL="457200" indent="-457200">
              <a:lnSpc>
                <a:spcPct val="100000"/>
              </a:lnSpc>
              <a:buAutoNum type="arabicPeriod"/>
            </a:pPr>
            <a:r>
              <a:rPr lang="en-IN" sz="2200" b="1" spc="-1" dirty="0">
                <a:solidFill>
                  <a:schemeClr val="bg1"/>
                </a:solidFill>
                <a:latin typeface="Arial"/>
                <a:ea typeface="DejaVu Sans"/>
              </a:rPr>
              <a:t>Providing direct messaging system with Seller.</a:t>
            </a:r>
          </a:p>
          <a:p>
            <a:pPr marL="457200" indent="-457200">
              <a:lnSpc>
                <a:spcPct val="100000"/>
              </a:lnSpc>
              <a:buAutoNum type="arabicPeriod"/>
            </a:pPr>
            <a:endParaRPr lang="en-IN" sz="2200" b="1" spc="-1" dirty="0">
              <a:solidFill>
                <a:schemeClr val="bg1"/>
              </a:solidFill>
              <a:latin typeface="Arial"/>
              <a:ea typeface="DejaVu Sans"/>
            </a:endParaRPr>
          </a:p>
          <a:p>
            <a:pPr marL="457200" indent="-457200">
              <a:lnSpc>
                <a:spcPct val="100000"/>
              </a:lnSpc>
              <a:buAutoNum type="arabicPeriod"/>
            </a:pPr>
            <a:r>
              <a:rPr lang="en-IN" sz="2200" b="1" strike="noStrike" spc="-1" dirty="0">
                <a:solidFill>
                  <a:schemeClr val="bg1"/>
                </a:solidFill>
                <a:latin typeface="Arial"/>
                <a:ea typeface="DejaVu Sans"/>
              </a:rPr>
              <a:t>User and </a:t>
            </a:r>
            <a:r>
              <a:rPr lang="en-IN" sz="2200" b="1" spc="-1" dirty="0">
                <a:solidFill>
                  <a:schemeClr val="bg1"/>
                </a:solidFill>
                <a:latin typeface="Arial"/>
                <a:ea typeface="DejaVu Sans"/>
              </a:rPr>
              <a:t>Seller Authentication .</a:t>
            </a:r>
          </a:p>
          <a:p>
            <a:pPr marL="457200" indent="-457200">
              <a:lnSpc>
                <a:spcPct val="100000"/>
              </a:lnSpc>
              <a:buAutoNum type="arabicPeriod"/>
            </a:pPr>
            <a:endParaRPr lang="en-IN" sz="2200" b="1" strike="noStrike" spc="-1" dirty="0">
              <a:solidFill>
                <a:schemeClr val="bg1"/>
              </a:solidFill>
              <a:latin typeface="Arial"/>
              <a:ea typeface="DejaVu Sans"/>
            </a:endParaRPr>
          </a:p>
          <a:p>
            <a:pPr marL="457200" indent="-457200">
              <a:lnSpc>
                <a:spcPct val="100000"/>
              </a:lnSpc>
              <a:buAutoNum type="arabicPeriod"/>
            </a:pPr>
            <a:r>
              <a:rPr lang="en-IN" sz="2200" b="1" strike="noStrike" spc="-1" dirty="0">
                <a:solidFill>
                  <a:schemeClr val="bg1"/>
                </a:solidFill>
                <a:latin typeface="Arial"/>
                <a:ea typeface="DejaVu Sans"/>
              </a:rPr>
              <a:t>We would like to implement a rating option where users can rate the shop.</a:t>
            </a:r>
          </a:p>
        </p:txBody>
      </p:sp>
      <p:sp>
        <p:nvSpPr>
          <p:cNvPr id="377" name="CustomShape 2"/>
          <p:cNvSpPr/>
          <p:nvPr/>
        </p:nvSpPr>
        <p:spPr>
          <a:xfrm>
            <a:off x="8618400" y="4649760"/>
            <a:ext cx="1028880" cy="26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E23245DA-99D8-4729-B0DF-C07AB2D1EC32}" type="slidenum">
              <a:rPr lang="en" sz="1200" b="0" strike="noStrike" spc="-1">
                <a:solidFill>
                  <a:srgbClr val="1781A1"/>
                </a:solidFill>
                <a:latin typeface="Titillium Web"/>
                <a:ea typeface="Titillium Web"/>
              </a:rPr>
              <a:t>21</a:t>
            </a:fld>
            <a:endParaRPr lang="en-IN" sz="1200" b="0" strike="noStrike" spc="-1">
              <a:latin typeface="Arial"/>
            </a:endParaRPr>
          </a:p>
        </p:txBody>
      </p:sp>
    </p:spTree>
    <p:extLst>
      <p:ext uri="{BB962C8B-B14F-4D97-AF65-F5344CB8AC3E}">
        <p14:creationId xmlns:p14="http://schemas.microsoft.com/office/powerpoint/2010/main" val="2726391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771993" y="794880"/>
            <a:ext cx="7547547" cy="3854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IN" sz="2200" b="1" strike="noStrike" spc="-1" dirty="0">
                <a:solidFill>
                  <a:schemeClr val="bg1">
                    <a:lumMod val="95000"/>
                  </a:schemeClr>
                </a:solidFill>
                <a:latin typeface="Arial"/>
                <a:ea typeface="DejaVu Sans"/>
              </a:rPr>
              <a:t>CONCLUSION : </a:t>
            </a:r>
          </a:p>
          <a:p>
            <a:pPr>
              <a:lnSpc>
                <a:spcPct val="100000"/>
              </a:lnSpc>
            </a:pPr>
            <a:endParaRPr lang="en-IN" sz="2200" b="1" strike="noStrike" spc="-1" dirty="0">
              <a:solidFill>
                <a:schemeClr val="bg1">
                  <a:lumMod val="95000"/>
                </a:schemeClr>
              </a:solidFill>
              <a:latin typeface="Arial"/>
              <a:ea typeface="DejaVu Sans"/>
            </a:endParaRPr>
          </a:p>
          <a:p>
            <a:pPr>
              <a:lnSpc>
                <a:spcPct val="100000"/>
              </a:lnSpc>
            </a:pPr>
            <a:r>
              <a:rPr lang="en-IN" sz="2200" b="1" strike="noStrike" spc="-1" dirty="0">
                <a:solidFill>
                  <a:schemeClr val="bg1">
                    <a:lumMod val="95000"/>
                  </a:schemeClr>
                </a:solidFill>
                <a:latin typeface="Arial"/>
                <a:ea typeface="DejaVu Sans"/>
              </a:rPr>
              <a:t>We have created a website that allows the customers to order products from their local shops and also gave them the freedom to choose their preferred time slot(*if it is free) during which they want to collect their ordered products. This prevents users from standing in queue for the billing purposes(especially during this COVID-19 period).</a:t>
            </a:r>
            <a:endParaRPr lang="en-IN" sz="1600" b="0" strike="noStrike" spc="-1" dirty="0">
              <a:solidFill>
                <a:schemeClr val="bg1">
                  <a:lumMod val="95000"/>
                </a:schemeClr>
              </a:solidFill>
              <a:latin typeface="Arial"/>
            </a:endParaRPr>
          </a:p>
        </p:txBody>
      </p:sp>
      <p:sp>
        <p:nvSpPr>
          <p:cNvPr id="377" name="CustomShape 2"/>
          <p:cNvSpPr/>
          <p:nvPr/>
        </p:nvSpPr>
        <p:spPr>
          <a:xfrm>
            <a:off x="8618400" y="4649760"/>
            <a:ext cx="1028880" cy="26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fld id="{E23245DA-99D8-4729-B0DF-C07AB2D1EC32}" type="slidenum">
              <a:rPr lang="en" sz="1200" b="0" strike="noStrike" spc="-1">
                <a:solidFill>
                  <a:srgbClr val="1781A1"/>
                </a:solidFill>
                <a:latin typeface="Titillium Web"/>
                <a:ea typeface="Titillium Web"/>
              </a:rPr>
              <a:t>22</a:t>
            </a:fld>
            <a:endParaRPr lang="en-IN" sz="1200" b="0" strike="noStrike" spc="-1">
              <a:latin typeface="Arial"/>
            </a:endParaRPr>
          </a:p>
        </p:txBody>
      </p:sp>
    </p:spTree>
    <p:extLst>
      <p:ext uri="{BB962C8B-B14F-4D97-AF65-F5344CB8AC3E}">
        <p14:creationId xmlns:p14="http://schemas.microsoft.com/office/powerpoint/2010/main" val="4230527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CustomShape 1"/>
          <p:cNvSpPr/>
          <p:nvPr/>
        </p:nvSpPr>
        <p:spPr>
          <a:xfrm>
            <a:off x="770670" y="1610640"/>
            <a:ext cx="4750560" cy="158256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r>
              <a:rPr lang="en" sz="6800" b="0" strike="noStrike" spc="-1" dirty="0">
                <a:solidFill>
                  <a:srgbClr val="FFFFFF"/>
                </a:solidFill>
                <a:latin typeface="Saira SemiCondensed Medium"/>
                <a:ea typeface="Saira SemiCondensed Medium"/>
              </a:rPr>
              <a:t>THANK YOU</a:t>
            </a:r>
            <a:endParaRPr lang="en-IN" sz="6800" b="0" strike="noStrike" spc="-1" dirty="0">
              <a:latin typeface="Arial"/>
            </a:endParaRPr>
          </a:p>
        </p:txBody>
      </p:sp>
      <p:sp>
        <p:nvSpPr>
          <p:cNvPr id="383" name="CustomShape 2"/>
          <p:cNvSpPr/>
          <p:nvPr/>
        </p:nvSpPr>
        <p:spPr>
          <a:xfrm>
            <a:off x="8640000" y="4585680"/>
            <a:ext cx="349560" cy="403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fld id="{9A6F96DF-C867-496D-BDEE-8A7A66CC8DB0}" type="slidenum">
              <a:rPr lang="en" sz="1200" b="0" strike="noStrike" spc="-1">
                <a:solidFill>
                  <a:srgbClr val="1781A1"/>
                </a:solidFill>
                <a:latin typeface="Titillium Web"/>
                <a:ea typeface="Titillium Web"/>
              </a:rPr>
              <a:t>23</a:t>
            </a:fld>
            <a:endParaRPr lang="en-IN" sz="1200" b="0" strike="noStrike" spc="-1">
              <a:latin typeface="Arial"/>
            </a:endParaRPr>
          </a:p>
        </p:txBody>
      </p:sp>
      <p:grpSp>
        <p:nvGrpSpPr>
          <p:cNvPr id="384" name="Group 3"/>
          <p:cNvGrpSpPr/>
          <p:nvPr/>
        </p:nvGrpSpPr>
        <p:grpSpPr>
          <a:xfrm>
            <a:off x="5015880" y="1109880"/>
            <a:ext cx="4120920" cy="2953800"/>
            <a:chOff x="5015880" y="1109880"/>
            <a:chExt cx="4120920" cy="2953800"/>
          </a:xfrm>
        </p:grpSpPr>
        <p:sp>
          <p:nvSpPr>
            <p:cNvPr id="385" name="CustomShape 4"/>
            <p:cNvSpPr/>
            <p:nvPr/>
          </p:nvSpPr>
          <p:spPr>
            <a:xfrm rot="10800000">
              <a:off x="6291360" y="1109880"/>
              <a:ext cx="2845440" cy="2953440"/>
            </a:xfrm>
            <a:prstGeom prst="rect">
              <a:avLst/>
            </a:prstGeom>
            <a:gradFill rotWithShape="0">
              <a:gsLst>
                <a:gs pos="0">
                  <a:srgbClr val="FFFFFF">
                    <a:alpha val="32156"/>
                  </a:srgbClr>
                </a:gs>
                <a:gs pos="100000">
                  <a:srgbClr val="00FFEE">
                    <a:alpha val="32156"/>
                  </a:srgbClr>
                </a:gs>
              </a:gsLst>
              <a:lin ang="0"/>
            </a:gradFill>
            <a:ln>
              <a:noFill/>
            </a:ln>
          </p:spPr>
          <p:style>
            <a:lnRef idx="0">
              <a:scrgbClr r="0" g="0" b="0"/>
            </a:lnRef>
            <a:fillRef idx="0">
              <a:scrgbClr r="0" g="0" b="0"/>
            </a:fillRef>
            <a:effectRef idx="0">
              <a:scrgbClr r="0" g="0" b="0"/>
            </a:effectRef>
            <a:fontRef idx="minor"/>
          </p:style>
        </p:sp>
        <p:sp>
          <p:nvSpPr>
            <p:cNvPr id="386" name="CustomShape 5"/>
            <p:cNvSpPr/>
            <p:nvPr/>
          </p:nvSpPr>
          <p:spPr>
            <a:xfrm rot="5400000">
              <a:off x="4817880" y="1307520"/>
              <a:ext cx="2953440" cy="2557800"/>
            </a:xfrm>
            <a:prstGeom prst="hexagon">
              <a:avLst>
                <a:gd name="adj" fmla="val 25000"/>
                <a:gd name="vf" fmla="val 115470"/>
              </a:avLst>
            </a:prstGeom>
            <a:gradFill rotWithShape="0">
              <a:gsLst>
                <a:gs pos="0">
                  <a:srgbClr val="2DA8C8"/>
                </a:gs>
                <a:gs pos="100000">
                  <a:srgbClr val="10E7D9"/>
                </a:gs>
              </a:gsLst>
              <a:lin ang="16200000"/>
            </a:gradFill>
            <a:ln>
              <a:noFill/>
            </a:ln>
            <a:effectLst>
              <a:outerShdw>
                <a:srgbClr val="082A44">
                  <a:alpha val="55000"/>
                </a:srgbClr>
              </a:outerShdw>
            </a:effectLst>
          </p:spPr>
          <p:style>
            <a:lnRef idx="0">
              <a:scrgbClr r="0" g="0" b="0"/>
            </a:lnRef>
            <a:fillRef idx="0">
              <a:scrgbClr r="0" g="0" b="0"/>
            </a:fillRef>
            <a:effectRef idx="0">
              <a:scrgbClr r="0" g="0" b="0"/>
            </a:effectRef>
            <a:fontRef idx="minor"/>
          </p:style>
        </p:sp>
      </p:grpSp>
      <p:grpSp>
        <p:nvGrpSpPr>
          <p:cNvPr id="387" name="Group 6"/>
          <p:cNvGrpSpPr/>
          <p:nvPr/>
        </p:nvGrpSpPr>
        <p:grpSpPr>
          <a:xfrm>
            <a:off x="5781600" y="2060280"/>
            <a:ext cx="956520" cy="900000"/>
            <a:chOff x="5781600" y="2060280"/>
            <a:chExt cx="956520" cy="900000"/>
          </a:xfrm>
        </p:grpSpPr>
        <p:sp>
          <p:nvSpPr>
            <p:cNvPr id="388" name="CustomShape 7"/>
            <p:cNvSpPr/>
            <p:nvPr/>
          </p:nvSpPr>
          <p:spPr>
            <a:xfrm>
              <a:off x="5781600" y="2401920"/>
              <a:ext cx="226440" cy="510120"/>
            </a:xfrm>
            <a:custGeom>
              <a:avLst/>
              <a:gdLst/>
              <a:ahLst/>
              <a:cxnLst/>
              <a:rect l="l" t="t" r="r" b="b"/>
              <a:pathLst>
                <a:path w="3922" h="8793">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80" cap="rnd">
              <a:solidFill>
                <a:srgbClr val="1D4C7A"/>
              </a:solidFill>
              <a:round/>
            </a:ln>
          </p:spPr>
          <p:style>
            <a:lnRef idx="0">
              <a:scrgbClr r="0" g="0" b="0"/>
            </a:lnRef>
            <a:fillRef idx="0">
              <a:scrgbClr r="0" g="0" b="0"/>
            </a:fillRef>
            <a:effectRef idx="0">
              <a:scrgbClr r="0" g="0" b="0"/>
            </a:effectRef>
            <a:fontRef idx="minor"/>
          </p:style>
        </p:sp>
        <p:sp>
          <p:nvSpPr>
            <p:cNvPr id="389" name="CustomShape 8"/>
            <p:cNvSpPr/>
            <p:nvPr/>
          </p:nvSpPr>
          <p:spPr>
            <a:xfrm>
              <a:off x="6026760" y="2060280"/>
              <a:ext cx="711360" cy="900000"/>
            </a:xfrm>
            <a:custGeom>
              <a:avLst/>
              <a:gdLst/>
              <a:ahLst/>
              <a:cxnLst/>
              <a:rect l="l" t="t" r="r" b="b"/>
              <a:pathLst>
                <a:path w="12252" h="15491">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80" cap="rnd">
              <a:solidFill>
                <a:srgbClr val="1D4C7A"/>
              </a:solidFill>
              <a:round/>
            </a:ln>
          </p:spPr>
          <p:style>
            <a:lnRef idx="0">
              <a:scrgbClr r="0" g="0" b="0"/>
            </a:lnRef>
            <a:fillRef idx="0">
              <a:scrgbClr r="0" g="0" b="0"/>
            </a:fillRef>
            <a:effectRef idx="0">
              <a:scrgbClr r="0" g="0" b="0"/>
            </a:effectRef>
            <a:fontRef idx="minor"/>
          </p:style>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endParaRPr lang="en-IN" sz="1800" b="0" strike="noStrike" spc="-1" dirty="0">
              <a:latin typeface="Arial"/>
            </a:endParaRPr>
          </a:p>
          <a:p>
            <a:pPr>
              <a:lnSpc>
                <a:spcPct val="90000"/>
              </a:lnSpc>
            </a:pPr>
            <a:r>
              <a:rPr lang="en" sz="4800" spc="-1" dirty="0">
                <a:solidFill>
                  <a:srgbClr val="FFFFFF"/>
                </a:solidFill>
                <a:latin typeface="Saira SemiCondensed Medium"/>
              </a:rPr>
              <a:t>Website Routes</a:t>
            </a:r>
            <a:endParaRPr lang="en-IN" sz="4800" b="0" strike="noStrike" spc="-1" dirty="0">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CEF8F17B-C832-4140-A9A1-DD4AA187F1CB}"/>
              </a:ext>
            </a:extLst>
          </p:cNvPr>
          <p:cNvPicPr>
            <a:picLocks noChangeAspect="1"/>
          </p:cNvPicPr>
          <p:nvPr/>
        </p:nvPicPr>
        <p:blipFill rotWithShape="1">
          <a:blip r:embed="rId2">
            <a:extLst>
              <a:ext uri="{28A0092B-C50C-407E-A947-70E740481C1C}">
                <a14:useLocalDpi xmlns:a14="http://schemas.microsoft.com/office/drawing/2010/main" val="0"/>
              </a:ext>
            </a:extLst>
          </a:blip>
          <a:srcRect l="6721" t="8161" r="7131" b="17814"/>
          <a:stretch/>
        </p:blipFill>
        <p:spPr>
          <a:xfrm>
            <a:off x="307696" y="397239"/>
            <a:ext cx="8528607" cy="4122295"/>
          </a:xfrm>
          <a:prstGeom prst="rect">
            <a:avLst/>
          </a:prstGeom>
        </p:spPr>
      </p:pic>
    </p:spTree>
    <p:extLst>
      <p:ext uri="{BB962C8B-B14F-4D97-AF65-F5344CB8AC3E}">
        <p14:creationId xmlns:p14="http://schemas.microsoft.com/office/powerpoint/2010/main" val="196581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00A621E4-C589-4A90-BD7C-5BFAD4C11374}"/>
              </a:ext>
            </a:extLst>
          </p:cNvPr>
          <p:cNvPicPr>
            <a:picLocks noChangeAspect="1"/>
          </p:cNvPicPr>
          <p:nvPr/>
        </p:nvPicPr>
        <p:blipFill rotWithShape="1">
          <a:blip r:embed="rId2">
            <a:extLst>
              <a:ext uri="{28A0092B-C50C-407E-A947-70E740481C1C}">
                <a14:useLocalDpi xmlns:a14="http://schemas.microsoft.com/office/drawing/2010/main" val="0"/>
              </a:ext>
            </a:extLst>
          </a:blip>
          <a:srcRect t="11512" r="4509" b="5282"/>
          <a:stretch/>
        </p:blipFill>
        <p:spPr>
          <a:xfrm>
            <a:off x="206115" y="431903"/>
            <a:ext cx="8731770" cy="4279693"/>
          </a:xfrm>
          <a:prstGeom prst="rect">
            <a:avLst/>
          </a:prstGeom>
        </p:spPr>
      </p:pic>
    </p:spTree>
    <p:extLst>
      <p:ext uri="{BB962C8B-B14F-4D97-AF65-F5344CB8AC3E}">
        <p14:creationId xmlns:p14="http://schemas.microsoft.com/office/powerpoint/2010/main" val="806063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1D818268-8B7C-40F7-8D94-A559E8391A65}"/>
              </a:ext>
            </a:extLst>
          </p:cNvPr>
          <p:cNvPicPr>
            <a:picLocks noChangeAspect="1"/>
          </p:cNvPicPr>
          <p:nvPr/>
        </p:nvPicPr>
        <p:blipFill rotWithShape="1">
          <a:blip r:embed="rId2">
            <a:extLst>
              <a:ext uri="{28A0092B-C50C-407E-A947-70E740481C1C}">
                <a14:useLocalDpi xmlns:a14="http://schemas.microsoft.com/office/drawing/2010/main" val="0"/>
              </a:ext>
            </a:extLst>
          </a:blip>
          <a:srcRect l="31230" t="10492" r="31229" b="5282"/>
          <a:stretch/>
        </p:blipFill>
        <p:spPr>
          <a:xfrm>
            <a:off x="685929" y="293280"/>
            <a:ext cx="3608562" cy="4554035"/>
          </a:xfrm>
          <a:prstGeom prst="rect">
            <a:avLst/>
          </a:prstGeom>
        </p:spPr>
      </p:pic>
      <p:pic>
        <p:nvPicPr>
          <p:cNvPr id="5" name="Picture 4">
            <a:extLst>
              <a:ext uri="{FF2B5EF4-FFF2-40B4-BE49-F238E27FC236}">
                <a16:creationId xmlns:a16="http://schemas.microsoft.com/office/drawing/2014/main" id="{24F07EE7-FCCE-4CCA-9780-C850973DD943}"/>
              </a:ext>
            </a:extLst>
          </p:cNvPr>
          <p:cNvPicPr>
            <a:picLocks noChangeAspect="1"/>
          </p:cNvPicPr>
          <p:nvPr/>
        </p:nvPicPr>
        <p:blipFill rotWithShape="1">
          <a:blip r:embed="rId3">
            <a:extLst>
              <a:ext uri="{28A0092B-C50C-407E-A947-70E740481C1C}">
                <a14:useLocalDpi xmlns:a14="http://schemas.microsoft.com/office/drawing/2010/main" val="0"/>
              </a:ext>
            </a:extLst>
          </a:blip>
          <a:srcRect l="27869" t="7878" r="30656" b="5720"/>
          <a:stretch/>
        </p:blipFill>
        <p:spPr>
          <a:xfrm>
            <a:off x="4665559" y="293280"/>
            <a:ext cx="3886330" cy="4554036"/>
          </a:xfrm>
          <a:prstGeom prst="rect">
            <a:avLst/>
          </a:prstGeom>
        </p:spPr>
      </p:pic>
    </p:spTree>
    <p:extLst>
      <p:ext uri="{BB962C8B-B14F-4D97-AF65-F5344CB8AC3E}">
        <p14:creationId xmlns:p14="http://schemas.microsoft.com/office/powerpoint/2010/main" val="154835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875FCD05-033A-427D-84F1-FB5F7C8E7096}"/>
              </a:ext>
            </a:extLst>
          </p:cNvPr>
          <p:cNvPicPr>
            <a:picLocks noChangeAspect="1"/>
          </p:cNvPicPr>
          <p:nvPr/>
        </p:nvPicPr>
        <p:blipFill rotWithShape="1">
          <a:blip r:embed="rId2">
            <a:extLst>
              <a:ext uri="{28A0092B-C50C-407E-A947-70E740481C1C}">
                <a14:useLocalDpi xmlns:a14="http://schemas.microsoft.com/office/drawing/2010/main" val="0"/>
              </a:ext>
            </a:extLst>
          </a:blip>
          <a:srcRect l="29754" t="10492" r="32131" b="7468"/>
          <a:stretch/>
        </p:blipFill>
        <p:spPr>
          <a:xfrm>
            <a:off x="708480" y="461434"/>
            <a:ext cx="3485213" cy="4219731"/>
          </a:xfrm>
          <a:prstGeom prst="rect">
            <a:avLst/>
          </a:prstGeom>
        </p:spPr>
      </p:pic>
      <p:pic>
        <p:nvPicPr>
          <p:cNvPr id="5" name="Picture 4">
            <a:extLst>
              <a:ext uri="{FF2B5EF4-FFF2-40B4-BE49-F238E27FC236}">
                <a16:creationId xmlns:a16="http://schemas.microsoft.com/office/drawing/2014/main" id="{C7DEE0C7-BDD6-4E44-8388-6046E3CF30ED}"/>
              </a:ext>
            </a:extLst>
          </p:cNvPr>
          <p:cNvPicPr>
            <a:picLocks noChangeAspect="1"/>
          </p:cNvPicPr>
          <p:nvPr/>
        </p:nvPicPr>
        <p:blipFill rotWithShape="1">
          <a:blip r:embed="rId3">
            <a:extLst>
              <a:ext uri="{28A0092B-C50C-407E-A947-70E740481C1C}">
                <a14:useLocalDpi xmlns:a14="http://schemas.microsoft.com/office/drawing/2010/main" val="0"/>
              </a:ext>
            </a:extLst>
          </a:blip>
          <a:srcRect l="28279" t="8971" r="27704" b="8989"/>
          <a:stretch/>
        </p:blipFill>
        <p:spPr>
          <a:xfrm>
            <a:off x="4572000" y="461434"/>
            <a:ext cx="4024860" cy="4219731"/>
          </a:xfrm>
          <a:prstGeom prst="rect">
            <a:avLst/>
          </a:prstGeom>
        </p:spPr>
      </p:pic>
    </p:spTree>
    <p:extLst>
      <p:ext uri="{BB962C8B-B14F-4D97-AF65-F5344CB8AC3E}">
        <p14:creationId xmlns:p14="http://schemas.microsoft.com/office/powerpoint/2010/main" val="85017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6C958C2D-B388-4A95-A8D6-9835C97DFCA9}"/>
              </a:ext>
            </a:extLst>
          </p:cNvPr>
          <p:cNvPicPr>
            <a:picLocks noChangeAspect="1"/>
          </p:cNvPicPr>
          <p:nvPr/>
        </p:nvPicPr>
        <p:blipFill rotWithShape="1">
          <a:blip r:embed="rId2">
            <a:extLst>
              <a:ext uri="{28A0092B-C50C-407E-A947-70E740481C1C}">
                <a14:useLocalDpi xmlns:a14="http://schemas.microsoft.com/office/drawing/2010/main" val="0"/>
              </a:ext>
            </a:extLst>
          </a:blip>
          <a:srcRect t="9035" r="1311" b="6302"/>
          <a:stretch/>
        </p:blipFill>
        <p:spPr>
          <a:xfrm>
            <a:off x="505080" y="464695"/>
            <a:ext cx="8271661" cy="4354644"/>
          </a:xfrm>
          <a:prstGeom prst="rect">
            <a:avLst/>
          </a:prstGeom>
        </p:spPr>
      </p:pic>
    </p:spTree>
    <p:extLst>
      <p:ext uri="{BB962C8B-B14F-4D97-AF65-F5344CB8AC3E}">
        <p14:creationId xmlns:p14="http://schemas.microsoft.com/office/powerpoint/2010/main" val="2558976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ustomShape 1"/>
          <p:cNvSpPr/>
          <p:nvPr/>
        </p:nvSpPr>
        <p:spPr>
          <a:xfrm>
            <a:off x="1823760" y="1512000"/>
            <a:ext cx="6815160" cy="1366920"/>
          </a:xfrm>
          <a:prstGeom prst="rect">
            <a:avLst/>
          </a:prstGeom>
          <a:noFill/>
          <a:ln>
            <a:noFill/>
          </a:ln>
          <a:effectLst>
            <a:outerShdw dist="9360" dir="5400000">
              <a:srgbClr val="082A44">
                <a:alpha val="25000"/>
              </a:srgbClr>
            </a:outerShdw>
          </a:effectLst>
        </p:spPr>
        <p:style>
          <a:lnRef idx="0">
            <a:scrgbClr r="0" g="0" b="0"/>
          </a:lnRef>
          <a:fillRef idx="0">
            <a:scrgbClr r="0" g="0" b="0"/>
          </a:fillRef>
          <a:effectRef idx="0">
            <a:scrgbClr r="0" g="0" b="0"/>
          </a:effectRef>
          <a:fontRef idx="minor"/>
        </p:style>
        <p:txBody>
          <a:bodyPr lIns="0" tIns="0" rIns="0" bIns="0" anchor="b">
            <a:noAutofit/>
          </a:bodyPr>
          <a:lstStyle/>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endParaRPr lang="en-IN" sz="1800" b="0" strike="noStrike" spc="-1">
              <a:latin typeface="Arial"/>
            </a:endParaRPr>
          </a:p>
          <a:p>
            <a:pPr>
              <a:lnSpc>
                <a:spcPct val="90000"/>
              </a:lnSpc>
            </a:pPr>
            <a:r>
              <a:rPr lang="en" sz="4800" b="0" strike="noStrike" spc="-1">
                <a:solidFill>
                  <a:srgbClr val="FFFFFF"/>
                </a:solidFill>
                <a:latin typeface="Saira SemiCondensed Medium"/>
                <a:ea typeface="Saira SemiCondensed Medium"/>
              </a:rPr>
              <a:t>Flow Chart</a:t>
            </a:r>
            <a:endParaRPr lang="en-IN" sz="4800" b="0" strike="noStrike" spc="-1">
              <a:latin typeface="Arial"/>
            </a:endParaRPr>
          </a:p>
        </p:txBody>
      </p:sp>
      <p:sp>
        <p:nvSpPr>
          <p:cNvPr id="338" name="CustomShape 2"/>
          <p:cNvSpPr/>
          <p:nvPr/>
        </p:nvSpPr>
        <p:spPr>
          <a:xfrm>
            <a:off x="708480" y="2046240"/>
            <a:ext cx="906840" cy="1050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90000"/>
              </a:lnSpc>
            </a:pPr>
            <a:r>
              <a:rPr lang="en" sz="4800" b="1" strike="noStrike" spc="-1">
                <a:solidFill>
                  <a:srgbClr val="FFFFFF"/>
                </a:solidFill>
                <a:latin typeface="Saira Semi Condensed"/>
                <a:ea typeface="Saira Semi Condensed"/>
              </a:rPr>
              <a:t>1</a:t>
            </a:r>
            <a:endParaRPr lang="en-IN" sz="4800" b="0" strike="noStrike" spc="-1">
              <a:latin typeface="Arial"/>
            </a:endParaRPr>
          </a:p>
        </p:txBody>
      </p:sp>
      <p:pic>
        <p:nvPicPr>
          <p:cNvPr id="3" name="Picture 2">
            <a:extLst>
              <a:ext uri="{FF2B5EF4-FFF2-40B4-BE49-F238E27FC236}">
                <a16:creationId xmlns:a16="http://schemas.microsoft.com/office/drawing/2014/main" id="{49BBFD37-4BE2-465C-9C38-9DC2147F819E}"/>
              </a:ext>
            </a:extLst>
          </p:cNvPr>
          <p:cNvPicPr>
            <a:picLocks noChangeAspect="1"/>
          </p:cNvPicPr>
          <p:nvPr/>
        </p:nvPicPr>
        <p:blipFill rotWithShape="1">
          <a:blip r:embed="rId2">
            <a:extLst>
              <a:ext uri="{28A0092B-C50C-407E-A947-70E740481C1C}">
                <a14:useLocalDpi xmlns:a14="http://schemas.microsoft.com/office/drawing/2010/main" val="0"/>
              </a:ext>
            </a:extLst>
          </a:blip>
          <a:srcRect l="4509" t="7868" r="13114" b="6011"/>
          <a:stretch/>
        </p:blipFill>
        <p:spPr>
          <a:xfrm>
            <a:off x="412230" y="404734"/>
            <a:ext cx="7532557" cy="4429594"/>
          </a:xfrm>
          <a:prstGeom prst="rect">
            <a:avLst/>
          </a:prstGeom>
        </p:spPr>
      </p:pic>
    </p:spTree>
    <p:extLst>
      <p:ext uri="{BB962C8B-B14F-4D97-AF65-F5344CB8AC3E}">
        <p14:creationId xmlns:p14="http://schemas.microsoft.com/office/powerpoint/2010/main" val="29075933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TotalTime>
  <Words>230</Words>
  <Application>Microsoft Office PowerPoint</Application>
  <PresentationFormat>On-screen Show (16:9)</PresentationFormat>
  <Paragraphs>106</Paragraphs>
  <Slides>23</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23</vt:i4>
      </vt:variant>
    </vt:vector>
  </HeadingPairs>
  <TitlesOfParts>
    <vt:vector size="33" baseType="lpstr">
      <vt:lpstr>Arial</vt:lpstr>
      <vt:lpstr>Saira Semi Condensed</vt:lpstr>
      <vt:lpstr>Saira SemiCondensed Medium</vt:lpstr>
      <vt:lpstr>Symbol</vt:lpstr>
      <vt:lpstr>Titillium Web</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Anto</cp:lastModifiedBy>
  <cp:revision>21</cp:revision>
  <dcterms:modified xsi:type="dcterms:W3CDTF">2020-11-21T03:30:15Z</dcterms:modified>
  <dc:language>en-IN</dc:language>
</cp:coreProperties>
</file>